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1312" r:id="rId2"/>
    <p:sldId id="1348" r:id="rId3"/>
    <p:sldId id="1352" r:id="rId4"/>
    <p:sldId id="1353" r:id="rId5"/>
    <p:sldId id="1358" r:id="rId6"/>
    <p:sldId id="1357" r:id="rId7"/>
    <p:sldId id="1349" r:id="rId8"/>
    <p:sldId id="1354" r:id="rId9"/>
    <p:sldId id="1356" r:id="rId10"/>
    <p:sldId id="1360" r:id="rId11"/>
    <p:sldId id="1362" r:id="rId12"/>
    <p:sldId id="1363" r:id="rId13"/>
    <p:sldId id="1364" r:id="rId14"/>
    <p:sldId id="1355" r:id="rId15"/>
    <p:sldId id="1368" r:id="rId16"/>
    <p:sldId id="1365" r:id="rId17"/>
    <p:sldId id="1369" r:id="rId18"/>
    <p:sldId id="1361" r:id="rId19"/>
    <p:sldId id="1370" r:id="rId20"/>
    <p:sldId id="1371" r:id="rId21"/>
    <p:sldId id="1372" r:id="rId22"/>
    <p:sldId id="1373" r:id="rId23"/>
    <p:sldId id="1375" r:id="rId24"/>
    <p:sldId id="1376" r:id="rId25"/>
    <p:sldId id="1377" r:id="rId26"/>
    <p:sldId id="1378" r:id="rId27"/>
    <p:sldId id="1379" r:id="rId28"/>
    <p:sldId id="1380" r:id="rId29"/>
    <p:sldId id="1381" r:id="rId30"/>
    <p:sldId id="1307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승원 정" initials="승정" lastIdx="2" clrIdx="0">
    <p:extLst>
      <p:ext uri="{19B8F6BF-5375-455C-9EA6-DF929625EA0E}">
        <p15:presenceInfo xmlns:p15="http://schemas.microsoft.com/office/powerpoint/2012/main" userId="e548da2964146125" providerId="Windows Live"/>
      </p:ext>
    </p:extLst>
  </p:cmAuthor>
  <p:cmAuthor id="2" name="Seonjae Kim" initials="SK" lastIdx="1" clrIdx="1">
    <p:extLst>
      <p:ext uri="{19B8F6BF-5375-455C-9EA6-DF929625EA0E}">
        <p15:presenceInfo xmlns:p15="http://schemas.microsoft.com/office/powerpoint/2012/main" userId="0803cd45d2e987ae" providerId="Windows Live"/>
      </p:ext>
    </p:extLst>
  </p:cmAuthor>
  <p:cmAuthor id="3" name="KimSeonjae" initials="K" lastIdx="2" clrIdx="2">
    <p:extLst>
      <p:ext uri="{19B8F6BF-5375-455C-9EA6-DF929625EA0E}">
        <p15:presenceInfo xmlns:p15="http://schemas.microsoft.com/office/powerpoint/2012/main" userId="KimSeonja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D966"/>
    <a:srgbClr val="1A6BC4"/>
    <a:srgbClr val="660033"/>
    <a:srgbClr val="FF9999"/>
    <a:srgbClr val="F6B206"/>
    <a:srgbClr val="FFC000"/>
    <a:srgbClr val="0032F5"/>
    <a:srgbClr val="4D75FE"/>
    <a:srgbClr val="2654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3429" autoAdjust="0"/>
  </p:normalViewPr>
  <p:slideViewPr>
    <p:cSldViewPr snapToGrid="0">
      <p:cViewPr>
        <p:scale>
          <a:sx n="75" d="100"/>
          <a:sy n="75" d="100"/>
        </p:scale>
        <p:origin x="2131" y="100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3648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0870E55-5661-41C3-A594-0AFFC432EC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F798CD-A01B-4AE6-BCEB-8381FE7A77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C7E11-66C6-4707-AB37-F820B13AC0C1}" type="datetimeFigureOut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B49F57-4574-4948-8F54-C0F1AC33E3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39637A-33F3-4FDA-BB2D-BC509DBF10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7033E-CB25-46AC-A218-7CA3D7979C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48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190.png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jpeg>
</file>

<file path=ppt/media/image40.wmf>
</file>

<file path=ppt/media/image41.png>
</file>

<file path=ppt/media/image41.wmf>
</file>

<file path=ppt/media/image42.png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5.jpeg>
</file>

<file path=ppt/media/image50.wmf>
</file>

<file path=ppt/media/image51.wmf>
</file>

<file path=ppt/media/image52.png>
</file>

<file path=ppt/media/image53.png>
</file>

<file path=ppt/media/image54.wmf>
</file>

<file path=ppt/media/image55.wmf>
</file>

<file path=ppt/media/image56.png>
</file>

<file path=ppt/media/image57.png>
</file>

<file path=ppt/media/image58.wmf>
</file>

<file path=ppt/media/image59.wmf>
</file>

<file path=ppt/media/image6.jpeg>
</file>

<file path=ppt/media/image60.png>
</file>

<file path=ppt/media/image61.wmf>
</file>

<file path=ppt/media/image64.wmf>
</file>

<file path=ppt/media/image67.wmf>
</file>

<file path=ppt/media/image68.wmf>
</file>

<file path=ppt/media/image69.wmf>
</file>

<file path=ppt/media/image7.png>
</file>

<file path=ppt/media/image70.wmf>
</file>

<file path=ppt/media/image71.wmf>
</file>

<file path=ppt/media/image72.wmf>
</file>

<file path=ppt/media/image74.jpeg>
</file>

<file path=ppt/media/image75.wmf>
</file>

<file path=ppt/media/image76.wmf>
</file>

<file path=ppt/media/image77.wmf>
</file>

<file path=ppt/media/image78.wmf>
</file>

<file path=ppt/media/image79.wmf>
</file>

<file path=ppt/media/image8.png>
</file>

<file path=ppt/media/image80.png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jpeg>
</file>

<file path=ppt/media/image90.wmf>
</file>

<file path=ppt/media/image91.wmf>
</file>

<file path=ppt/media/image93.png>
</file>

<file path=ppt/media/image94.wmf>
</file>

<file path=ppt/media/image95.wmf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2FAA0-1E8F-4417-859D-8B47F8C297E3}" type="datetimeFigureOut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55103D-9746-47AD-9526-29F74208C727}" type="slidenum">
              <a:rPr lang="ko-KR" altLang="en-US" smtClean="0"/>
              <a:pPr/>
              <a:t>‹#›</a:t>
            </a:fld>
            <a:r>
              <a:rPr lang="en-US" altLang="ko-KR" dirty="0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201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890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10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1096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7445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12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5495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13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3025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14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6162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15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75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83577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17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9086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18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061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19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0169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8126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20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4129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2427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22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54948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23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47380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24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39858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25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55540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61675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27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2282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28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7418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29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513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3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172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4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9935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5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1498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5231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7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1661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8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961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9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340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07C9063-8C57-4E7E-A9D1-8201ADCFEA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039" y="59117"/>
            <a:ext cx="2043012" cy="7214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C69056-907E-4B7C-973F-D0D649FC37EB}"/>
              </a:ext>
            </a:extLst>
          </p:cNvPr>
          <p:cNvSpPr txBox="1"/>
          <p:nvPr userDrawn="1"/>
        </p:nvSpPr>
        <p:spPr>
          <a:xfrm>
            <a:off x="289873" y="127449"/>
            <a:ext cx="403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Dong-A Univ. (ISPL)</a:t>
            </a:r>
            <a:endParaRPr lang="ko-KR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B26F3D3-479D-43DB-8E55-819953A0CF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4920" r="32449"/>
          <a:stretch/>
        </p:blipFill>
        <p:spPr>
          <a:xfrm>
            <a:off x="7486141" y="6181725"/>
            <a:ext cx="743459" cy="676275"/>
          </a:xfrm>
          <a:prstGeom prst="rect">
            <a:avLst/>
          </a:prstGeom>
        </p:spPr>
      </p:pic>
      <p:sp>
        <p:nvSpPr>
          <p:cNvPr id="18" name="직사각형 7">
            <a:extLst>
              <a:ext uri="{FF2B5EF4-FFF2-40B4-BE49-F238E27FC236}">
                <a16:creationId xmlns:a16="http://schemas.microsoft.com/office/drawing/2014/main" id="{6410BDB8-B729-423F-B506-B822E33CBAE0}"/>
              </a:ext>
            </a:extLst>
          </p:cNvPr>
          <p:cNvSpPr/>
          <p:nvPr userDrawn="1"/>
        </p:nvSpPr>
        <p:spPr>
          <a:xfrm rot="6300000">
            <a:off x="5410714" y="3290550"/>
            <a:ext cx="7171681" cy="282007"/>
          </a:xfrm>
          <a:custGeom>
            <a:avLst/>
            <a:gdLst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0 w 7198983"/>
              <a:gd name="connsiteY3" fmla="*/ 15719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84670"/>
              <a:gd name="connsiteY0" fmla="*/ 0 h 161029"/>
              <a:gd name="connsiteX1" fmla="*/ 7184670 w 7184670"/>
              <a:gd name="connsiteY1" fmla="*/ 3835 h 161029"/>
              <a:gd name="connsiteX2" fmla="*/ 7184670 w 7184670"/>
              <a:gd name="connsiteY2" fmla="*/ 161029 h 161029"/>
              <a:gd name="connsiteX3" fmla="*/ 33405 w 7184670"/>
              <a:gd name="connsiteY3" fmla="*/ 159199 h 161029"/>
              <a:gd name="connsiteX4" fmla="*/ 0 w 7184670"/>
              <a:gd name="connsiteY4" fmla="*/ 0 h 161029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92849"/>
              <a:gd name="connsiteY0" fmla="*/ 0 h 158838"/>
              <a:gd name="connsiteX1" fmla="*/ 7192849 w 7192849"/>
              <a:gd name="connsiteY1" fmla="*/ 1644 h 158838"/>
              <a:gd name="connsiteX2" fmla="*/ 7192849 w 7192849"/>
              <a:gd name="connsiteY2" fmla="*/ 158838 h 158838"/>
              <a:gd name="connsiteX3" fmla="*/ 41584 w 7192849"/>
              <a:gd name="connsiteY3" fmla="*/ 157008 h 158838"/>
              <a:gd name="connsiteX4" fmla="*/ 0 w 7192849"/>
              <a:gd name="connsiteY4" fmla="*/ 0 h 158838"/>
              <a:gd name="connsiteX0" fmla="*/ 0 w 7192849"/>
              <a:gd name="connsiteY0" fmla="*/ 0 h 158839"/>
              <a:gd name="connsiteX1" fmla="*/ 7192849 w 7192849"/>
              <a:gd name="connsiteY1" fmla="*/ 1645 h 158839"/>
              <a:gd name="connsiteX2" fmla="*/ 7192849 w 7192849"/>
              <a:gd name="connsiteY2" fmla="*/ 158839 h 158839"/>
              <a:gd name="connsiteX3" fmla="*/ 41584 w 7192849"/>
              <a:gd name="connsiteY3" fmla="*/ 157009 h 158839"/>
              <a:gd name="connsiteX4" fmla="*/ 0 w 7192849"/>
              <a:gd name="connsiteY4" fmla="*/ 0 h 158839"/>
              <a:gd name="connsiteX0" fmla="*/ 0 w 7192849"/>
              <a:gd name="connsiteY0" fmla="*/ 4260 h 163099"/>
              <a:gd name="connsiteX1" fmla="*/ 7086083 w 7192849"/>
              <a:gd name="connsiteY1" fmla="*/ 0 h 163099"/>
              <a:gd name="connsiteX2" fmla="*/ 7192849 w 7192849"/>
              <a:gd name="connsiteY2" fmla="*/ 163099 h 163099"/>
              <a:gd name="connsiteX3" fmla="*/ 41584 w 7192849"/>
              <a:gd name="connsiteY3" fmla="*/ 161269 h 163099"/>
              <a:gd name="connsiteX4" fmla="*/ 0 w 7192849"/>
              <a:gd name="connsiteY4" fmla="*/ 4260 h 163099"/>
              <a:gd name="connsiteX0" fmla="*/ 0 w 7139260"/>
              <a:gd name="connsiteY0" fmla="*/ 4260 h 161269"/>
              <a:gd name="connsiteX1" fmla="*/ 7086083 w 7139260"/>
              <a:gd name="connsiteY1" fmla="*/ 0 h 161269"/>
              <a:gd name="connsiteX2" fmla="*/ 7139260 w 7139260"/>
              <a:gd name="connsiteY2" fmla="*/ 159380 h 161269"/>
              <a:gd name="connsiteX3" fmla="*/ 41584 w 7139260"/>
              <a:gd name="connsiteY3" fmla="*/ 161269 h 161269"/>
              <a:gd name="connsiteX4" fmla="*/ 0 w 7139260"/>
              <a:gd name="connsiteY4" fmla="*/ 4260 h 161269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3078"/>
              <a:gd name="connsiteX1" fmla="*/ 7099884 w 7139260"/>
              <a:gd name="connsiteY1" fmla="*/ 0 h 163078"/>
              <a:gd name="connsiteX2" fmla="*/ 7139260 w 7139260"/>
              <a:gd name="connsiteY2" fmla="*/ 163078 h 163078"/>
              <a:gd name="connsiteX3" fmla="*/ 71020 w 7139260"/>
              <a:gd name="connsiteY3" fmla="*/ 157332 h 163078"/>
              <a:gd name="connsiteX4" fmla="*/ 0 w 7139260"/>
              <a:gd name="connsiteY4" fmla="*/ 7958 h 163078"/>
              <a:gd name="connsiteX0" fmla="*/ 0 w 7136495"/>
              <a:gd name="connsiteY0" fmla="*/ 10454 h 163078"/>
              <a:gd name="connsiteX1" fmla="*/ 7097119 w 7136495"/>
              <a:gd name="connsiteY1" fmla="*/ 0 h 163078"/>
              <a:gd name="connsiteX2" fmla="*/ 7136495 w 7136495"/>
              <a:gd name="connsiteY2" fmla="*/ 163078 h 163078"/>
              <a:gd name="connsiteX3" fmla="*/ 68255 w 7136495"/>
              <a:gd name="connsiteY3" fmla="*/ 157332 h 163078"/>
              <a:gd name="connsiteX4" fmla="*/ 0 w 7136495"/>
              <a:gd name="connsiteY4" fmla="*/ 10454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3125"/>
              <a:gd name="connsiteY0" fmla="*/ 6979 h 163078"/>
              <a:gd name="connsiteX1" fmla="*/ 7093749 w 7133125"/>
              <a:gd name="connsiteY1" fmla="*/ 0 h 163078"/>
              <a:gd name="connsiteX2" fmla="*/ 7133125 w 7133125"/>
              <a:gd name="connsiteY2" fmla="*/ 163078 h 163078"/>
              <a:gd name="connsiteX3" fmla="*/ 64885 w 7133125"/>
              <a:gd name="connsiteY3" fmla="*/ 157332 h 163078"/>
              <a:gd name="connsiteX4" fmla="*/ 0 w 7133125"/>
              <a:gd name="connsiteY4" fmla="*/ 6979 h 163078"/>
              <a:gd name="connsiteX0" fmla="*/ 0 w 7171681"/>
              <a:gd name="connsiteY0" fmla="*/ 6979 h 164756"/>
              <a:gd name="connsiteX1" fmla="*/ 7093749 w 7171681"/>
              <a:gd name="connsiteY1" fmla="*/ 0 h 164756"/>
              <a:gd name="connsiteX2" fmla="*/ 7171681 w 7171681"/>
              <a:gd name="connsiteY2" fmla="*/ 164756 h 164756"/>
              <a:gd name="connsiteX3" fmla="*/ 64885 w 7171681"/>
              <a:gd name="connsiteY3" fmla="*/ 157332 h 164756"/>
              <a:gd name="connsiteX4" fmla="*/ 0 w 7171681"/>
              <a:gd name="connsiteY4" fmla="*/ 6979 h 164756"/>
              <a:gd name="connsiteX0" fmla="*/ 0 w 7171681"/>
              <a:gd name="connsiteY0" fmla="*/ 10209 h 167986"/>
              <a:gd name="connsiteX1" fmla="*/ 7095583 w 7171681"/>
              <a:gd name="connsiteY1" fmla="*/ 0 h 167986"/>
              <a:gd name="connsiteX2" fmla="*/ 7171681 w 7171681"/>
              <a:gd name="connsiteY2" fmla="*/ 167986 h 167986"/>
              <a:gd name="connsiteX3" fmla="*/ 64885 w 7171681"/>
              <a:gd name="connsiteY3" fmla="*/ 160562 h 167986"/>
              <a:gd name="connsiteX4" fmla="*/ 0 w 7171681"/>
              <a:gd name="connsiteY4" fmla="*/ 10209 h 167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1681" h="167986">
                <a:moveTo>
                  <a:pt x="0" y="10209"/>
                </a:moveTo>
                <a:lnTo>
                  <a:pt x="7095583" y="0"/>
                </a:lnTo>
                <a:lnTo>
                  <a:pt x="7171681" y="167986"/>
                </a:lnTo>
                <a:lnTo>
                  <a:pt x="64885" y="160562"/>
                </a:lnTo>
                <a:lnTo>
                  <a:pt x="0" y="10209"/>
                </a:lnTo>
                <a:close/>
              </a:path>
            </a:pathLst>
          </a:custGeom>
          <a:solidFill>
            <a:srgbClr val="DA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8F35C63C-01B9-4278-AA5B-A231650698BF}"/>
              </a:ext>
            </a:extLst>
          </p:cNvPr>
          <p:cNvSpPr/>
          <p:nvPr userDrawn="1"/>
        </p:nvSpPr>
        <p:spPr>
          <a:xfrm>
            <a:off x="3143250" y="6181725"/>
            <a:ext cx="1243555" cy="676275"/>
          </a:xfrm>
          <a:prstGeom prst="parallelogram">
            <a:avLst>
              <a:gd name="adj" fmla="val 28524"/>
            </a:avLst>
          </a:prstGeom>
          <a:solidFill>
            <a:srgbClr val="F3F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6">
            <a:extLst>
              <a:ext uri="{FF2B5EF4-FFF2-40B4-BE49-F238E27FC236}">
                <a16:creationId xmlns:a16="http://schemas.microsoft.com/office/drawing/2014/main" id="{A2915198-39BE-4676-B846-3D9AF2AAEA50}"/>
              </a:ext>
            </a:extLst>
          </p:cNvPr>
          <p:cNvSpPr/>
          <p:nvPr userDrawn="1"/>
        </p:nvSpPr>
        <p:spPr>
          <a:xfrm rot="6300000">
            <a:off x="2180261" y="5644767"/>
            <a:ext cx="2294737" cy="295963"/>
          </a:xfrm>
          <a:custGeom>
            <a:avLst/>
            <a:gdLst>
              <a:gd name="connsiteX0" fmla="*/ 0 w 2328145"/>
              <a:gd name="connsiteY0" fmla="*/ 0 h 295963"/>
              <a:gd name="connsiteX1" fmla="*/ 2328145 w 2328145"/>
              <a:gd name="connsiteY1" fmla="*/ 0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328145"/>
              <a:gd name="connsiteY0" fmla="*/ 0 h 295963"/>
              <a:gd name="connsiteX1" fmla="*/ 2221388 w 2328145"/>
              <a:gd name="connsiteY1" fmla="*/ 2309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294737"/>
              <a:gd name="connsiteY0" fmla="*/ 0 h 295963"/>
              <a:gd name="connsiteX1" fmla="*/ 2221388 w 2294737"/>
              <a:gd name="connsiteY1" fmla="*/ 2309 h 295963"/>
              <a:gd name="connsiteX2" fmla="*/ 2294737 w 2294737"/>
              <a:gd name="connsiteY2" fmla="*/ 293958 h 295963"/>
              <a:gd name="connsiteX3" fmla="*/ 0 w 2294737"/>
              <a:gd name="connsiteY3" fmla="*/ 295963 h 295963"/>
              <a:gd name="connsiteX4" fmla="*/ 0 w 2294737"/>
              <a:gd name="connsiteY4" fmla="*/ 0 h 295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737" h="295963">
                <a:moveTo>
                  <a:pt x="0" y="0"/>
                </a:moveTo>
                <a:lnTo>
                  <a:pt x="2221388" y="2309"/>
                </a:lnTo>
                <a:lnTo>
                  <a:pt x="2294737" y="293958"/>
                </a:lnTo>
                <a:lnTo>
                  <a:pt x="0" y="295963"/>
                </a:lnTo>
                <a:lnTo>
                  <a:pt x="0" y="0"/>
                </a:lnTo>
                <a:close/>
              </a:path>
            </a:pathLst>
          </a:cu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78EFA5B-B0B9-4D45-9787-CD7CAFD69D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4920" r="40981"/>
          <a:stretch/>
        </p:blipFill>
        <p:spPr>
          <a:xfrm>
            <a:off x="6915218" y="6190190"/>
            <a:ext cx="582016" cy="67627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DFF830-97E5-42D7-B51A-3A5CD5E4CDD9}"/>
              </a:ext>
            </a:extLst>
          </p:cNvPr>
          <p:cNvSpPr/>
          <p:nvPr userDrawn="1"/>
        </p:nvSpPr>
        <p:spPr>
          <a:xfrm>
            <a:off x="4386805" y="1367945"/>
            <a:ext cx="7805195" cy="720772"/>
          </a:xfrm>
          <a:prstGeom prst="rect">
            <a:avLst/>
          </a:pr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8912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87B81-6897-476F-8524-5512EF3B78CF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6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DD3C-F3BD-436C-AF8A-B5986AB055C6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9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B1DA2-3464-4BB8-88A7-9E35CECBDE3C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400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9AA42-A6FC-45C7-9502-EB578C80619D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772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1C24-CDE9-40CB-AA7E-06827C1C85AC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6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C5860BC-0846-4D17-ACDB-FC0179E1CCF1}"/>
              </a:ext>
            </a:extLst>
          </p:cNvPr>
          <p:cNvSpPr/>
          <p:nvPr userDrawn="1"/>
        </p:nvSpPr>
        <p:spPr>
          <a:xfrm>
            <a:off x="-1185" y="0"/>
            <a:ext cx="12192000" cy="6858000"/>
          </a:xfrm>
          <a:prstGeom prst="rect">
            <a:avLst/>
          </a:prstGeom>
          <a:gradFill>
            <a:gsLst>
              <a:gs pos="100000">
                <a:srgbClr val="3996FD">
                  <a:alpha val="24000"/>
                </a:srgbClr>
              </a:gs>
              <a:gs pos="0">
                <a:srgbClr val="02102C">
                  <a:alpha val="85000"/>
                </a:srgbClr>
              </a:gs>
              <a:gs pos="49000">
                <a:srgbClr val="03173F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0A1141-20A2-4C99-942F-99CD35AD6FDF}"/>
              </a:ext>
            </a:extLst>
          </p:cNvPr>
          <p:cNvSpPr/>
          <p:nvPr userDrawn="1"/>
        </p:nvSpPr>
        <p:spPr>
          <a:xfrm>
            <a:off x="1414639" y="1366692"/>
            <a:ext cx="4561832" cy="504234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ko-KR" sz="28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ko-KR" altLang="en-US" sz="2800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 descr="실외, 건물, 거리, 인도이(가) 표시된 사진&#10;&#10;자동 생성된 설명">
            <a:extLst>
              <a:ext uri="{FF2B5EF4-FFF2-40B4-BE49-F238E27FC236}">
                <a16:creationId xmlns:a16="http://schemas.microsoft.com/office/drawing/2014/main" id="{0C3E08B9-4CE8-4986-BBD8-E7D74463CC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81057" y="738384"/>
            <a:ext cx="2824898" cy="2824898"/>
          </a:xfrm>
          <a:custGeom>
            <a:avLst/>
            <a:gdLst>
              <a:gd name="connsiteX0" fmla="*/ 1412449 w 2824898"/>
              <a:gd name="connsiteY0" fmla="*/ 0 h 2824898"/>
              <a:gd name="connsiteX1" fmla="*/ 2824898 w 2824898"/>
              <a:gd name="connsiteY1" fmla="*/ 1412449 h 2824898"/>
              <a:gd name="connsiteX2" fmla="*/ 1412449 w 2824898"/>
              <a:gd name="connsiteY2" fmla="*/ 2824898 h 2824898"/>
              <a:gd name="connsiteX3" fmla="*/ 0 w 2824898"/>
              <a:gd name="connsiteY3" fmla="*/ 1412449 h 2824898"/>
              <a:gd name="connsiteX4" fmla="*/ 1412449 w 2824898"/>
              <a:gd name="connsiteY4" fmla="*/ 0 h 282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4898" h="2824898">
                <a:moveTo>
                  <a:pt x="1412449" y="0"/>
                </a:moveTo>
                <a:cubicBezTo>
                  <a:pt x="2192523" y="0"/>
                  <a:pt x="2824898" y="632375"/>
                  <a:pt x="2824898" y="1412449"/>
                </a:cubicBezTo>
                <a:cubicBezTo>
                  <a:pt x="2824898" y="2192523"/>
                  <a:pt x="2192523" y="2824898"/>
                  <a:pt x="1412449" y="2824898"/>
                </a:cubicBezTo>
                <a:cubicBezTo>
                  <a:pt x="632375" y="2824898"/>
                  <a:pt x="0" y="2192523"/>
                  <a:pt x="0" y="1412449"/>
                </a:cubicBezTo>
                <a:cubicBezTo>
                  <a:pt x="0" y="632375"/>
                  <a:pt x="632375" y="0"/>
                  <a:pt x="1412449" y="0"/>
                </a:cubicBezTo>
                <a:close/>
              </a:path>
            </a:pathLst>
          </a:custGeom>
          <a:effectLst>
            <a:softEdge rad="38100"/>
          </a:effectLst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781C783-EF09-4381-8775-47AFF6F47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340755"/>
            <a:ext cx="1464765" cy="517245"/>
          </a:xfrm>
          <a:prstGeom prst="rect">
            <a:avLst/>
          </a:prstGeom>
        </p:spPr>
      </p:pic>
      <p:pic>
        <p:nvPicPr>
          <p:cNvPr id="3" name="그림 2" descr="실외, 건물, 도시이(가) 표시된 사진&#10;&#10;자동 생성된 설명">
            <a:extLst>
              <a:ext uri="{FF2B5EF4-FFF2-40B4-BE49-F238E27FC236}">
                <a16:creationId xmlns:a16="http://schemas.microsoft.com/office/drawing/2014/main" id="{160CB7B6-ECE3-43DE-B46D-C3AE84288B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47" y="2083692"/>
            <a:ext cx="2824898" cy="2824898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  <p:pic>
        <p:nvPicPr>
          <p:cNvPr id="5" name="그림 4" descr="하늘, 실외, 키큰이(가) 표시된 사진&#10;&#10;자동 생성된 설명">
            <a:extLst>
              <a:ext uri="{FF2B5EF4-FFF2-40B4-BE49-F238E27FC236}">
                <a16:creationId xmlns:a16="http://schemas.microsoft.com/office/drawing/2014/main" id="{59FD9AEA-254A-4F3A-93DF-F1F23F3315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653" y="3429000"/>
            <a:ext cx="2824898" cy="2816604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044745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073" userDrawn="1">
          <p15:clr>
            <a:srgbClr val="FBAE40"/>
          </p15:clr>
        </p15:guide>
        <p15:guide id="2" pos="3591" userDrawn="1">
          <p15:clr>
            <a:srgbClr val="FBAE40"/>
          </p15:clr>
        </p15:guide>
        <p15:guide id="3" orient="horz" pos="1298" userDrawn="1">
          <p15:clr>
            <a:srgbClr val="FBAE40"/>
          </p15:clr>
        </p15:guide>
        <p15:guide id="4" orient="horz" pos="392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4CFCC8-3A8A-41CB-89EB-C1F22B7920C0}"/>
              </a:ext>
            </a:extLst>
          </p:cNvPr>
          <p:cNvGrpSpPr/>
          <p:nvPr userDrawn="1"/>
        </p:nvGrpSpPr>
        <p:grpSpPr>
          <a:xfrm>
            <a:off x="-1057" y="0"/>
            <a:ext cx="12192000" cy="1174459"/>
            <a:chOff x="0" y="1677798"/>
            <a:chExt cx="9144000" cy="117445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ACA8E18-15D8-4F2E-B346-B8A9A3B9D6FD}"/>
                </a:ext>
              </a:extLst>
            </p:cNvPr>
            <p:cNvSpPr/>
            <p:nvPr userDrawn="1"/>
          </p:nvSpPr>
          <p:spPr>
            <a:xfrm>
              <a:off x="0" y="1677798"/>
              <a:ext cx="9144000" cy="1174459"/>
            </a:xfrm>
            <a:prstGeom prst="rect">
              <a:avLst/>
            </a:prstGeom>
            <a:blipFill dpi="0" rotWithShape="1">
              <a:blip r:embed="rId2">
                <a:alphaModFix amt="6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02FC85-FBE5-4B71-944E-2837D44EEDA1}"/>
                </a:ext>
              </a:extLst>
            </p:cNvPr>
            <p:cNvSpPr/>
            <p:nvPr/>
          </p:nvSpPr>
          <p:spPr>
            <a:xfrm flipV="1">
              <a:off x="0" y="2290194"/>
              <a:ext cx="9144000" cy="562063"/>
            </a:xfrm>
            <a:prstGeom prst="rect">
              <a:avLst/>
            </a:prstGeom>
            <a:gradFill flip="none" rotWithShape="1">
              <a:gsLst>
                <a:gs pos="40000">
                  <a:schemeClr val="bg1">
                    <a:alpha val="50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2" name="양쪽 모서리가 둥근 사각형 10">
            <a:extLst>
              <a:ext uri="{FF2B5EF4-FFF2-40B4-BE49-F238E27FC236}">
                <a16:creationId xmlns:a16="http://schemas.microsoft.com/office/drawing/2014/main" id="{84647E39-BB8A-4127-93A9-C9384D2338D2}"/>
              </a:ext>
            </a:extLst>
          </p:cNvPr>
          <p:cNvSpPr/>
          <p:nvPr userDrawn="1"/>
        </p:nvSpPr>
        <p:spPr>
          <a:xfrm>
            <a:off x="-528" y="6778305"/>
            <a:ext cx="12192000" cy="7969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35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B655805-731D-4EB6-BD00-2DBA4B61E54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57" y="512763"/>
            <a:ext cx="12193057" cy="50323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E4D17C0-4041-4FEA-B97A-EB26E51D1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245604"/>
            <a:ext cx="1464765" cy="5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9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" userDrawn="1">
          <p15:clr>
            <a:srgbClr val="FBAE40"/>
          </p15:clr>
        </p15:guide>
        <p15:guide id="2" orient="horz" pos="640" userDrawn="1">
          <p15:clr>
            <a:srgbClr val="FBAE40"/>
          </p15:clr>
        </p15:guide>
        <p15:guide id="3" orient="horz" pos="32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23F9A86-218E-4CFA-8BBE-DA73A7863CA6}"/>
              </a:ext>
            </a:extLst>
          </p:cNvPr>
          <p:cNvSpPr/>
          <p:nvPr userDrawn="1"/>
        </p:nvSpPr>
        <p:spPr>
          <a:xfrm>
            <a:off x="-121920" y="6190199"/>
            <a:ext cx="12435840" cy="8049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587EEF1-8981-4755-8635-9443CBA57D98}"/>
              </a:ext>
            </a:extLst>
          </p:cNvPr>
          <p:cNvSpPr/>
          <p:nvPr userDrawn="1"/>
        </p:nvSpPr>
        <p:spPr>
          <a:xfrm>
            <a:off x="-121920" y="2400301"/>
            <a:ext cx="12435840" cy="19150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i="1" dirty="0">
                <a:latin typeface="Arial" panose="020B0604020202020204" pitchFamily="34" charset="0"/>
                <a:cs typeface="Arial" panose="020B0604020202020204" pitchFamily="34" charset="0"/>
              </a:rPr>
              <a:t>Questions &amp; Answers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8C8B10-DB5A-43E1-A28C-D8876DD0E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08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F83F-81D8-4042-B1ED-AFFC3D49C953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4878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1B28B-2797-4138-B09B-79A5F08C6DF2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558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6BD70-17D5-4BDC-ABD4-DC515E793B68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259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1C60-9A4D-4A82-B3E5-1890798E4528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624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C90F7-88E6-4ECC-AD85-CE8D2B843A49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28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B32A9-6C25-42F3-8DC8-46039D791D4A}" type="datetime1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D9FA9DA-2E4B-4D2F-9970-2DD2D9D0C698}"/>
              </a:ext>
            </a:extLst>
          </p:cNvPr>
          <p:cNvSpPr txBox="1">
            <a:spLocks/>
          </p:cNvSpPr>
          <p:nvPr userDrawn="1"/>
        </p:nvSpPr>
        <p:spPr>
          <a:xfrm>
            <a:off x="5472302" y="6484641"/>
            <a:ext cx="12463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45EC69-459C-4E03-9C92-09D3804A6FF1}" type="slidenum">
              <a:rPr lang="ko-KR" altLang="en-US" smtClean="0">
                <a:solidFill>
                  <a:schemeClr val="tx1"/>
                </a:solidFill>
              </a:rPr>
              <a:pPr algn="ctr"/>
              <a:t>‹#›</a:t>
            </a:fld>
            <a:r>
              <a:rPr lang="en-US" altLang="ko-KR" dirty="0">
                <a:solidFill>
                  <a:schemeClr val="tx1"/>
                </a:solidFill>
              </a:rPr>
              <a:t>/30</a:t>
            </a:r>
          </a:p>
        </p:txBody>
      </p:sp>
    </p:spTree>
    <p:extLst>
      <p:ext uri="{BB962C8B-B14F-4D97-AF65-F5344CB8AC3E}">
        <p14:creationId xmlns:p14="http://schemas.microsoft.com/office/powerpoint/2010/main" val="40135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0" r:id="rId3"/>
    <p:sldLayoutId id="2147483663" r:id="rId4"/>
    <p:sldLayoutId id="2147483649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7.emf"/><Relationship Id="rId7" Type="http://schemas.openxmlformats.org/officeDocument/2006/relationships/image" Target="../media/image59.w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83.bin"/><Relationship Id="rId5" Type="http://schemas.openxmlformats.org/officeDocument/2006/relationships/image" Target="../media/image58.wmf"/><Relationship Id="rId4" Type="http://schemas.openxmlformats.org/officeDocument/2006/relationships/oleObject" Target="../embeddings/oleObject82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wmf"/><Relationship Id="rId3" Type="http://schemas.openxmlformats.org/officeDocument/2006/relationships/oleObject" Target="../embeddings/oleObject84.bin"/><Relationship Id="rId7" Type="http://schemas.openxmlformats.org/officeDocument/2006/relationships/oleObject" Target="../embeddings/oleObject8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wmf"/><Relationship Id="rId3" Type="http://schemas.openxmlformats.org/officeDocument/2006/relationships/image" Target="../media/image65.emf"/><Relationship Id="rId7" Type="http://schemas.openxmlformats.org/officeDocument/2006/relationships/oleObject" Target="../embeddings/oleObject87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7.w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66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13" Type="http://schemas.openxmlformats.org/officeDocument/2006/relationships/oleObject" Target="../embeddings/oleObject95.bin"/><Relationship Id="rId18" Type="http://schemas.openxmlformats.org/officeDocument/2006/relationships/image" Target="../media/image72.wmf"/><Relationship Id="rId3" Type="http://schemas.openxmlformats.org/officeDocument/2006/relationships/oleObject" Target="../embeddings/oleObject88.bin"/><Relationship Id="rId7" Type="http://schemas.openxmlformats.org/officeDocument/2006/relationships/oleObject" Target="../embeddings/oleObject90.bin"/><Relationship Id="rId12" Type="http://schemas.openxmlformats.org/officeDocument/2006/relationships/oleObject" Target="../embeddings/oleObject94.bin"/><Relationship Id="rId17" Type="http://schemas.openxmlformats.org/officeDocument/2006/relationships/oleObject" Target="../embeddings/oleObject97.bin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71.w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93.bin"/><Relationship Id="rId5" Type="http://schemas.openxmlformats.org/officeDocument/2006/relationships/oleObject" Target="../embeddings/oleObject89.bin"/><Relationship Id="rId15" Type="http://schemas.openxmlformats.org/officeDocument/2006/relationships/oleObject" Target="../embeddings/oleObject96.bin"/><Relationship Id="rId10" Type="http://schemas.openxmlformats.org/officeDocument/2006/relationships/oleObject" Target="../embeddings/oleObject92.bin"/><Relationship Id="rId19" Type="http://schemas.openxmlformats.org/officeDocument/2006/relationships/image" Target="../media/image73.emf"/><Relationship Id="rId4" Type="http://schemas.openxmlformats.org/officeDocument/2006/relationships/image" Target="../media/image69.wmf"/><Relationship Id="rId9" Type="http://schemas.openxmlformats.org/officeDocument/2006/relationships/oleObject" Target="../embeddings/oleObject91.bin"/><Relationship Id="rId14" Type="http://schemas.openxmlformats.org/officeDocument/2006/relationships/image" Target="../media/image70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13" Type="http://schemas.openxmlformats.org/officeDocument/2006/relationships/oleObject" Target="../embeddings/oleObject54.bin"/><Relationship Id="rId18" Type="http://schemas.openxmlformats.org/officeDocument/2006/relationships/oleObject" Target="../embeddings/oleObject60.bin"/><Relationship Id="rId3" Type="http://schemas.openxmlformats.org/officeDocument/2006/relationships/oleObject" Target="../embeddings/oleObject43.bin"/><Relationship Id="rId21" Type="http://schemas.openxmlformats.org/officeDocument/2006/relationships/oleObject" Target="../embeddings/oleObject64.bin"/><Relationship Id="rId7" Type="http://schemas.openxmlformats.org/officeDocument/2006/relationships/oleObject" Target="../embeddings/oleObject46.bin"/><Relationship Id="rId12" Type="http://schemas.openxmlformats.org/officeDocument/2006/relationships/image" Target="../media/image12.wmf"/><Relationship Id="rId17" Type="http://schemas.openxmlformats.org/officeDocument/2006/relationships/oleObject" Target="../embeddings/oleObject59.bin"/><Relationship Id="rId25" Type="http://schemas.openxmlformats.org/officeDocument/2006/relationships/image" Target="../media/image75.wmf"/><Relationship Id="rId2" Type="http://schemas.openxmlformats.org/officeDocument/2006/relationships/notesSlide" Target="../notesSlides/notesSlide14.xml"/><Relationship Id="rId16" Type="http://schemas.openxmlformats.org/officeDocument/2006/relationships/oleObject" Target="../embeddings/oleObject56.bin"/><Relationship Id="rId20" Type="http://schemas.openxmlformats.org/officeDocument/2006/relationships/oleObject" Target="../embeddings/oleObject62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wmf"/><Relationship Id="rId11" Type="http://schemas.openxmlformats.org/officeDocument/2006/relationships/oleObject" Target="../embeddings/oleObject53.bin"/><Relationship Id="rId24" Type="http://schemas.openxmlformats.org/officeDocument/2006/relationships/oleObject" Target="../embeddings/oleObject98.bin"/><Relationship Id="rId5" Type="http://schemas.openxmlformats.org/officeDocument/2006/relationships/oleObject" Target="../embeddings/oleObject44.bin"/><Relationship Id="rId15" Type="http://schemas.openxmlformats.org/officeDocument/2006/relationships/oleObject" Target="../embeddings/oleObject55.bin"/><Relationship Id="rId23" Type="http://schemas.openxmlformats.org/officeDocument/2006/relationships/hyperlink" Target="https://pixabay.com/ko/photos/%EA%B3%A0%EC%96%91%EC%9D%B4-%EB%8F%99%EB%AC%BC-%EC%83%88%EB%81%BC-%EA%B3%A0%EC%96%91%EC%9D%B4-415581/" TargetMode="External"/><Relationship Id="rId10" Type="http://schemas.openxmlformats.org/officeDocument/2006/relationships/image" Target="../media/image22.wmf"/><Relationship Id="rId19" Type="http://schemas.openxmlformats.org/officeDocument/2006/relationships/oleObject" Target="../embeddings/oleObject61.bin"/><Relationship Id="rId4" Type="http://schemas.openxmlformats.org/officeDocument/2006/relationships/image" Target="../media/image14.wmf"/><Relationship Id="rId9" Type="http://schemas.openxmlformats.org/officeDocument/2006/relationships/oleObject" Target="../embeddings/oleObject47.bin"/><Relationship Id="rId14" Type="http://schemas.openxmlformats.org/officeDocument/2006/relationships/image" Target="../media/image13.wmf"/><Relationship Id="rId22" Type="http://schemas.openxmlformats.org/officeDocument/2006/relationships/image" Target="../media/image7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13" Type="http://schemas.openxmlformats.org/officeDocument/2006/relationships/oleObject" Target="../embeddings/oleObject54.bin"/><Relationship Id="rId18" Type="http://schemas.openxmlformats.org/officeDocument/2006/relationships/oleObject" Target="../embeddings/oleObject60.bin"/><Relationship Id="rId26" Type="http://schemas.openxmlformats.org/officeDocument/2006/relationships/oleObject" Target="../embeddings/oleObject100.bin"/><Relationship Id="rId3" Type="http://schemas.openxmlformats.org/officeDocument/2006/relationships/oleObject" Target="../embeddings/oleObject43.bin"/><Relationship Id="rId21" Type="http://schemas.openxmlformats.org/officeDocument/2006/relationships/oleObject" Target="../embeddings/oleObject64.bin"/><Relationship Id="rId7" Type="http://schemas.openxmlformats.org/officeDocument/2006/relationships/oleObject" Target="../embeddings/oleObject46.bin"/><Relationship Id="rId12" Type="http://schemas.openxmlformats.org/officeDocument/2006/relationships/image" Target="../media/image12.wmf"/><Relationship Id="rId17" Type="http://schemas.openxmlformats.org/officeDocument/2006/relationships/oleObject" Target="../embeddings/oleObject59.bin"/><Relationship Id="rId25" Type="http://schemas.openxmlformats.org/officeDocument/2006/relationships/image" Target="../media/image76.wmf"/><Relationship Id="rId2" Type="http://schemas.openxmlformats.org/officeDocument/2006/relationships/notesSlide" Target="../notesSlides/notesSlide15.xml"/><Relationship Id="rId16" Type="http://schemas.openxmlformats.org/officeDocument/2006/relationships/oleObject" Target="../embeddings/oleObject56.bin"/><Relationship Id="rId20" Type="http://schemas.openxmlformats.org/officeDocument/2006/relationships/oleObject" Target="../embeddings/oleObject62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wmf"/><Relationship Id="rId11" Type="http://schemas.openxmlformats.org/officeDocument/2006/relationships/oleObject" Target="../embeddings/oleObject53.bin"/><Relationship Id="rId24" Type="http://schemas.openxmlformats.org/officeDocument/2006/relationships/oleObject" Target="../embeddings/oleObject99.bin"/><Relationship Id="rId5" Type="http://schemas.openxmlformats.org/officeDocument/2006/relationships/oleObject" Target="../embeddings/oleObject44.bin"/><Relationship Id="rId15" Type="http://schemas.openxmlformats.org/officeDocument/2006/relationships/oleObject" Target="../embeddings/oleObject55.bin"/><Relationship Id="rId23" Type="http://schemas.openxmlformats.org/officeDocument/2006/relationships/hyperlink" Target="https://pixabay.com/ko/photos/%EA%B3%A0%EC%96%91%EC%9D%B4-%EB%8F%99%EB%AC%BC-%EC%83%88%EB%81%BC-%EA%B3%A0%EC%96%91%EC%9D%B4-415581/" TargetMode="External"/><Relationship Id="rId10" Type="http://schemas.openxmlformats.org/officeDocument/2006/relationships/image" Target="../media/image22.wmf"/><Relationship Id="rId19" Type="http://schemas.openxmlformats.org/officeDocument/2006/relationships/oleObject" Target="../embeddings/oleObject61.bin"/><Relationship Id="rId4" Type="http://schemas.openxmlformats.org/officeDocument/2006/relationships/image" Target="../media/image14.wmf"/><Relationship Id="rId9" Type="http://schemas.openxmlformats.org/officeDocument/2006/relationships/oleObject" Target="../embeddings/oleObject47.bin"/><Relationship Id="rId14" Type="http://schemas.openxmlformats.org/officeDocument/2006/relationships/image" Target="../media/image13.wmf"/><Relationship Id="rId22" Type="http://schemas.openxmlformats.org/officeDocument/2006/relationships/image" Target="../media/image74.jpeg"/><Relationship Id="rId27" Type="http://schemas.openxmlformats.org/officeDocument/2006/relationships/image" Target="../media/image75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wmf"/><Relationship Id="rId13" Type="http://schemas.openxmlformats.org/officeDocument/2006/relationships/oleObject" Target="../embeddings/oleObject107.bin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12" Type="http://schemas.openxmlformats.org/officeDocument/2006/relationships/image" Target="../media/image79.w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7.wmf"/><Relationship Id="rId11" Type="http://schemas.openxmlformats.org/officeDocument/2006/relationships/oleObject" Target="../embeddings/oleObject106.bin"/><Relationship Id="rId5" Type="http://schemas.openxmlformats.org/officeDocument/2006/relationships/oleObject" Target="../embeddings/oleObject102.bin"/><Relationship Id="rId10" Type="http://schemas.openxmlformats.org/officeDocument/2006/relationships/oleObject" Target="../embeddings/oleObject105.bin"/><Relationship Id="rId4" Type="http://schemas.openxmlformats.org/officeDocument/2006/relationships/image" Target="../media/image75.wmf"/><Relationship Id="rId9" Type="http://schemas.openxmlformats.org/officeDocument/2006/relationships/oleObject" Target="../embeddings/oleObject104.bin"/><Relationship Id="rId14" Type="http://schemas.openxmlformats.org/officeDocument/2006/relationships/oleObject" Target="../embeddings/oleObject108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1.bin"/><Relationship Id="rId13" Type="http://schemas.openxmlformats.org/officeDocument/2006/relationships/image" Target="../media/image103.png"/><Relationship Id="rId18" Type="http://schemas.openxmlformats.org/officeDocument/2006/relationships/image" Target="../media/image108.png"/><Relationship Id="rId3" Type="http://schemas.openxmlformats.org/officeDocument/2006/relationships/image" Target="../media/image80.png"/><Relationship Id="rId7" Type="http://schemas.openxmlformats.org/officeDocument/2006/relationships/image" Target="../media/image82.wmf"/><Relationship Id="rId12" Type="http://schemas.openxmlformats.org/officeDocument/2006/relationships/image" Target="../media/image190.png"/><Relationship Id="rId17" Type="http://schemas.openxmlformats.org/officeDocument/2006/relationships/image" Target="../media/image107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106.png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110.bin"/><Relationship Id="rId11" Type="http://schemas.openxmlformats.org/officeDocument/2006/relationships/image" Target="../media/image102.png"/><Relationship Id="rId5" Type="http://schemas.openxmlformats.org/officeDocument/2006/relationships/image" Target="../media/image81.wmf"/><Relationship Id="rId15" Type="http://schemas.openxmlformats.org/officeDocument/2006/relationships/image" Target="../media/image105.png"/><Relationship Id="rId4" Type="http://schemas.openxmlformats.org/officeDocument/2006/relationships/oleObject" Target="../embeddings/oleObject109.bin"/><Relationship Id="rId9" Type="http://schemas.openxmlformats.org/officeDocument/2006/relationships/image" Target="../media/image83.wmf"/><Relationship Id="rId14" Type="http://schemas.openxmlformats.org/officeDocument/2006/relationships/image" Target="../media/image10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5.wmf"/><Relationship Id="rId5" Type="http://schemas.openxmlformats.org/officeDocument/2006/relationships/oleObject" Target="../embeddings/oleObject113.bin"/><Relationship Id="rId4" Type="http://schemas.openxmlformats.org/officeDocument/2006/relationships/image" Target="../media/image84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6.wmf"/><Relationship Id="rId5" Type="http://schemas.openxmlformats.org/officeDocument/2006/relationships/oleObject" Target="../embeddings/oleObject114.bin"/><Relationship Id="rId4" Type="http://schemas.openxmlformats.org/officeDocument/2006/relationships/image" Target="../media/image84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wmf"/><Relationship Id="rId3" Type="http://schemas.openxmlformats.org/officeDocument/2006/relationships/oleObject" Target="../embeddings/oleObject115.bin"/><Relationship Id="rId7" Type="http://schemas.openxmlformats.org/officeDocument/2006/relationships/oleObject" Target="../embeddings/oleObject117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8.wmf"/><Relationship Id="rId5" Type="http://schemas.openxmlformats.org/officeDocument/2006/relationships/oleObject" Target="../embeddings/oleObject116.bin"/><Relationship Id="rId10" Type="http://schemas.openxmlformats.org/officeDocument/2006/relationships/image" Target="../media/image90.wmf"/><Relationship Id="rId4" Type="http://schemas.openxmlformats.org/officeDocument/2006/relationships/image" Target="../media/image87.wmf"/><Relationship Id="rId9" Type="http://schemas.openxmlformats.org/officeDocument/2006/relationships/oleObject" Target="../embeddings/oleObject118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5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1.wmf"/><Relationship Id="rId5" Type="http://schemas.openxmlformats.org/officeDocument/2006/relationships/oleObject" Target="../embeddings/oleObject119.bin"/><Relationship Id="rId4" Type="http://schemas.openxmlformats.org/officeDocument/2006/relationships/image" Target="../media/image87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4.wmf"/><Relationship Id="rId4" Type="http://schemas.openxmlformats.org/officeDocument/2006/relationships/oleObject" Target="../embeddings/oleObject12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7" Type="http://schemas.openxmlformats.org/officeDocument/2006/relationships/image" Target="../media/image95.w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122.bin"/><Relationship Id="rId5" Type="http://schemas.openxmlformats.org/officeDocument/2006/relationships/image" Target="../media/image94.wmf"/><Relationship Id="rId4" Type="http://schemas.openxmlformats.org/officeDocument/2006/relationships/oleObject" Target="../embeddings/oleObject121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image" Target="../media/image19.wmf"/><Relationship Id="rId26" Type="http://schemas.openxmlformats.org/officeDocument/2006/relationships/image" Target="../media/image23.wmf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0.bin"/><Relationship Id="rId34" Type="http://schemas.openxmlformats.org/officeDocument/2006/relationships/image" Target="../media/image27.w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6.wmf"/><Relationship Id="rId17" Type="http://schemas.openxmlformats.org/officeDocument/2006/relationships/oleObject" Target="../embeddings/oleObject8.bin"/><Relationship Id="rId25" Type="http://schemas.openxmlformats.org/officeDocument/2006/relationships/oleObject" Target="../embeddings/oleObject12.bin"/><Relationship Id="rId33" Type="http://schemas.openxmlformats.org/officeDocument/2006/relationships/oleObject" Target="../embeddings/oleObject16.bin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wmf"/><Relationship Id="rId20" Type="http://schemas.openxmlformats.org/officeDocument/2006/relationships/image" Target="../media/image20.wmf"/><Relationship Id="rId29" Type="http://schemas.openxmlformats.org/officeDocument/2006/relationships/oleObject" Target="../embeddings/oleObject14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wmf"/><Relationship Id="rId11" Type="http://schemas.openxmlformats.org/officeDocument/2006/relationships/oleObject" Target="../embeddings/oleObject5.bin"/><Relationship Id="rId24" Type="http://schemas.openxmlformats.org/officeDocument/2006/relationships/image" Target="../media/image22.wmf"/><Relationship Id="rId32" Type="http://schemas.openxmlformats.org/officeDocument/2006/relationships/image" Target="../media/image26.wmf"/><Relationship Id="rId37" Type="http://schemas.openxmlformats.org/officeDocument/2006/relationships/image" Target="../media/image42.png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oleObject" Target="../embeddings/oleObject11.bin"/><Relationship Id="rId28" Type="http://schemas.openxmlformats.org/officeDocument/2006/relationships/image" Target="../media/image24.wmf"/><Relationship Id="rId36" Type="http://schemas.openxmlformats.org/officeDocument/2006/relationships/image" Target="../media/image41.png"/><Relationship Id="rId10" Type="http://schemas.openxmlformats.org/officeDocument/2006/relationships/image" Target="../media/image15.wmf"/><Relationship Id="rId19" Type="http://schemas.openxmlformats.org/officeDocument/2006/relationships/oleObject" Target="../embeddings/oleObject9.bin"/><Relationship Id="rId31" Type="http://schemas.openxmlformats.org/officeDocument/2006/relationships/oleObject" Target="../embeddings/oleObject15.bin"/><Relationship Id="rId4" Type="http://schemas.openxmlformats.org/officeDocument/2006/relationships/image" Target="../media/image12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7.wmf"/><Relationship Id="rId22" Type="http://schemas.openxmlformats.org/officeDocument/2006/relationships/image" Target="../media/image21.wmf"/><Relationship Id="rId27" Type="http://schemas.openxmlformats.org/officeDocument/2006/relationships/oleObject" Target="../embeddings/oleObject13.bin"/><Relationship Id="rId30" Type="http://schemas.openxmlformats.org/officeDocument/2006/relationships/image" Target="../media/image25.wmf"/><Relationship Id="rId8" Type="http://schemas.openxmlformats.org/officeDocument/2006/relationships/image" Target="../media/image14.w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2.bin"/><Relationship Id="rId18" Type="http://schemas.openxmlformats.org/officeDocument/2006/relationships/image" Target="../media/image30.wmf"/><Relationship Id="rId26" Type="http://schemas.openxmlformats.org/officeDocument/2006/relationships/image" Target="../media/image34.wmf"/><Relationship Id="rId39" Type="http://schemas.openxmlformats.org/officeDocument/2006/relationships/oleObject" Target="../embeddings/oleObject35.bin"/><Relationship Id="rId21" Type="http://schemas.openxmlformats.org/officeDocument/2006/relationships/oleObject" Target="../embeddings/oleObject26.bin"/><Relationship Id="rId34" Type="http://schemas.openxmlformats.org/officeDocument/2006/relationships/image" Target="../media/image38.wmf"/><Relationship Id="rId42" Type="http://schemas.openxmlformats.org/officeDocument/2006/relationships/image" Target="../media/image27.wmf"/><Relationship Id="rId47" Type="http://schemas.openxmlformats.org/officeDocument/2006/relationships/oleObject" Target="../embeddings/oleObject39.bin"/><Relationship Id="rId50" Type="http://schemas.openxmlformats.org/officeDocument/2006/relationships/image" Target="../media/image57.png"/><Relationship Id="rId7" Type="http://schemas.openxmlformats.org/officeDocument/2006/relationships/oleObject" Target="../embeddings/oleObject19.bin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9.wmf"/><Relationship Id="rId29" Type="http://schemas.openxmlformats.org/officeDocument/2006/relationships/oleObject" Target="../embeddings/oleObject30.bin"/><Relationship Id="rId11" Type="http://schemas.openxmlformats.org/officeDocument/2006/relationships/oleObject" Target="../embeddings/oleObject21.bin"/><Relationship Id="rId24" Type="http://schemas.openxmlformats.org/officeDocument/2006/relationships/image" Target="../media/image33.wmf"/><Relationship Id="rId32" Type="http://schemas.openxmlformats.org/officeDocument/2006/relationships/image" Target="../media/image37.wmf"/><Relationship Id="rId37" Type="http://schemas.openxmlformats.org/officeDocument/2006/relationships/oleObject" Target="../embeddings/oleObject34.bin"/><Relationship Id="rId40" Type="http://schemas.openxmlformats.org/officeDocument/2006/relationships/image" Target="../media/image41.wmf"/><Relationship Id="rId45" Type="http://schemas.openxmlformats.org/officeDocument/2006/relationships/oleObject" Target="../embeddings/oleObject38.bin"/><Relationship Id="rId5" Type="http://schemas.openxmlformats.org/officeDocument/2006/relationships/oleObject" Target="../embeddings/oleObject18.bin"/><Relationship Id="rId15" Type="http://schemas.openxmlformats.org/officeDocument/2006/relationships/oleObject" Target="../embeddings/oleObject23.bin"/><Relationship Id="rId23" Type="http://schemas.openxmlformats.org/officeDocument/2006/relationships/oleObject" Target="../embeddings/oleObject27.bin"/><Relationship Id="rId28" Type="http://schemas.openxmlformats.org/officeDocument/2006/relationships/image" Target="../media/image35.wmf"/><Relationship Id="rId36" Type="http://schemas.openxmlformats.org/officeDocument/2006/relationships/image" Target="../media/image39.wmf"/><Relationship Id="rId10" Type="http://schemas.openxmlformats.org/officeDocument/2006/relationships/image" Target="../media/image17.wmf"/><Relationship Id="rId19" Type="http://schemas.openxmlformats.org/officeDocument/2006/relationships/oleObject" Target="../embeddings/oleObject25.bin"/><Relationship Id="rId31" Type="http://schemas.openxmlformats.org/officeDocument/2006/relationships/oleObject" Target="../embeddings/oleObject31.bin"/><Relationship Id="rId44" Type="http://schemas.openxmlformats.org/officeDocument/2006/relationships/image" Target="../media/image12.wmf"/><Relationship Id="rId4" Type="http://schemas.openxmlformats.org/officeDocument/2006/relationships/image" Target="../media/image14.wmf"/><Relationship Id="rId9" Type="http://schemas.openxmlformats.org/officeDocument/2006/relationships/oleObject" Target="../embeddings/oleObject20.bin"/><Relationship Id="rId14" Type="http://schemas.openxmlformats.org/officeDocument/2006/relationships/image" Target="../media/image22.wmf"/><Relationship Id="rId22" Type="http://schemas.openxmlformats.org/officeDocument/2006/relationships/image" Target="../media/image32.wmf"/><Relationship Id="rId27" Type="http://schemas.openxmlformats.org/officeDocument/2006/relationships/oleObject" Target="../embeddings/oleObject29.bin"/><Relationship Id="rId30" Type="http://schemas.openxmlformats.org/officeDocument/2006/relationships/image" Target="../media/image36.wmf"/><Relationship Id="rId35" Type="http://schemas.openxmlformats.org/officeDocument/2006/relationships/oleObject" Target="../embeddings/oleObject33.bin"/><Relationship Id="rId43" Type="http://schemas.openxmlformats.org/officeDocument/2006/relationships/oleObject" Target="../embeddings/oleObject37.bin"/><Relationship Id="rId48" Type="http://schemas.openxmlformats.org/officeDocument/2006/relationships/oleObject" Target="../embeddings/oleObject40.bin"/><Relationship Id="rId8" Type="http://schemas.openxmlformats.org/officeDocument/2006/relationships/image" Target="../media/image16.wmf"/><Relationship Id="rId51" Type="http://schemas.openxmlformats.org/officeDocument/2006/relationships/image" Target="../media/image42.png"/><Relationship Id="rId3" Type="http://schemas.openxmlformats.org/officeDocument/2006/relationships/oleObject" Target="../embeddings/oleObject17.bin"/><Relationship Id="rId12" Type="http://schemas.openxmlformats.org/officeDocument/2006/relationships/image" Target="../media/image28.wmf"/><Relationship Id="rId17" Type="http://schemas.openxmlformats.org/officeDocument/2006/relationships/oleObject" Target="../embeddings/oleObject24.bin"/><Relationship Id="rId25" Type="http://schemas.openxmlformats.org/officeDocument/2006/relationships/oleObject" Target="../embeddings/oleObject28.bin"/><Relationship Id="rId33" Type="http://schemas.openxmlformats.org/officeDocument/2006/relationships/oleObject" Target="../embeddings/oleObject32.bin"/><Relationship Id="rId38" Type="http://schemas.openxmlformats.org/officeDocument/2006/relationships/image" Target="../media/image40.wmf"/><Relationship Id="rId46" Type="http://schemas.openxmlformats.org/officeDocument/2006/relationships/image" Target="../media/image13.wmf"/><Relationship Id="rId20" Type="http://schemas.openxmlformats.org/officeDocument/2006/relationships/image" Target="../media/image31.wmf"/><Relationship Id="rId41" Type="http://schemas.openxmlformats.org/officeDocument/2006/relationships/oleObject" Target="../embeddings/oleObject36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oleObject" Target="../embeddings/oleObject4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3.w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42.wmf"/><Relationship Id="rId9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48.bin"/><Relationship Id="rId18" Type="http://schemas.openxmlformats.org/officeDocument/2006/relationships/image" Target="../media/image47.wmf"/><Relationship Id="rId26" Type="http://schemas.openxmlformats.org/officeDocument/2006/relationships/image" Target="../media/image13.wmf"/><Relationship Id="rId39" Type="http://schemas.openxmlformats.org/officeDocument/2006/relationships/image" Target="../media/image50.wmf"/><Relationship Id="rId21" Type="http://schemas.openxmlformats.org/officeDocument/2006/relationships/oleObject" Target="../embeddings/oleObject52.bin"/><Relationship Id="rId34" Type="http://schemas.openxmlformats.org/officeDocument/2006/relationships/oleObject" Target="../embeddings/oleObject62.bin"/><Relationship Id="rId7" Type="http://schemas.openxmlformats.org/officeDocument/2006/relationships/oleObject" Target="../embeddings/oleObject45.bin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46.wmf"/><Relationship Id="rId20" Type="http://schemas.openxmlformats.org/officeDocument/2006/relationships/image" Target="../media/image48.wmf"/><Relationship Id="rId29" Type="http://schemas.openxmlformats.org/officeDocument/2006/relationships/oleObject" Target="../embeddings/oleObject57.bin"/><Relationship Id="rId41" Type="http://schemas.openxmlformats.org/officeDocument/2006/relationships/image" Target="../media/image51.w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wmf"/><Relationship Id="rId11" Type="http://schemas.openxmlformats.org/officeDocument/2006/relationships/oleObject" Target="../embeddings/oleObject47.bin"/><Relationship Id="rId24" Type="http://schemas.openxmlformats.org/officeDocument/2006/relationships/image" Target="../media/image12.wmf"/><Relationship Id="rId32" Type="http://schemas.openxmlformats.org/officeDocument/2006/relationships/oleObject" Target="../embeddings/oleObject60.bin"/><Relationship Id="rId37" Type="http://schemas.openxmlformats.org/officeDocument/2006/relationships/oleObject" Target="../embeddings/oleObject65.bin"/><Relationship Id="rId40" Type="http://schemas.openxmlformats.org/officeDocument/2006/relationships/oleObject" Target="../embeddings/oleObject67.bin"/><Relationship Id="rId5" Type="http://schemas.openxmlformats.org/officeDocument/2006/relationships/oleObject" Target="../embeddings/oleObject44.bin"/><Relationship Id="rId15" Type="http://schemas.openxmlformats.org/officeDocument/2006/relationships/oleObject" Target="../embeddings/oleObject49.bin"/><Relationship Id="rId23" Type="http://schemas.openxmlformats.org/officeDocument/2006/relationships/oleObject" Target="../embeddings/oleObject53.bin"/><Relationship Id="rId28" Type="http://schemas.openxmlformats.org/officeDocument/2006/relationships/oleObject" Target="../embeddings/oleObject56.bin"/><Relationship Id="rId36" Type="http://schemas.openxmlformats.org/officeDocument/2006/relationships/oleObject" Target="../embeddings/oleObject64.bin"/><Relationship Id="rId10" Type="http://schemas.openxmlformats.org/officeDocument/2006/relationships/image" Target="../media/image44.wmf"/><Relationship Id="rId19" Type="http://schemas.openxmlformats.org/officeDocument/2006/relationships/oleObject" Target="../embeddings/oleObject51.bin"/><Relationship Id="rId31" Type="http://schemas.openxmlformats.org/officeDocument/2006/relationships/oleObject" Target="../embeddings/oleObject59.bin"/><Relationship Id="rId4" Type="http://schemas.openxmlformats.org/officeDocument/2006/relationships/image" Target="../media/image14.wmf"/><Relationship Id="rId9" Type="http://schemas.openxmlformats.org/officeDocument/2006/relationships/oleObject" Target="../embeddings/oleObject46.bin"/><Relationship Id="rId14" Type="http://schemas.openxmlformats.org/officeDocument/2006/relationships/image" Target="../media/image45.wmf"/><Relationship Id="rId22" Type="http://schemas.openxmlformats.org/officeDocument/2006/relationships/image" Target="../media/image49.emf"/><Relationship Id="rId27" Type="http://schemas.openxmlformats.org/officeDocument/2006/relationships/oleObject" Target="../embeddings/oleObject55.bin"/><Relationship Id="rId30" Type="http://schemas.openxmlformats.org/officeDocument/2006/relationships/oleObject" Target="../embeddings/oleObject58.bin"/><Relationship Id="rId35" Type="http://schemas.openxmlformats.org/officeDocument/2006/relationships/oleObject" Target="../embeddings/oleObject63.bin"/><Relationship Id="rId43" Type="http://schemas.openxmlformats.org/officeDocument/2006/relationships/image" Target="../media/image42.png"/><Relationship Id="rId8" Type="http://schemas.openxmlformats.org/officeDocument/2006/relationships/image" Target="../media/image16.wmf"/><Relationship Id="rId3" Type="http://schemas.openxmlformats.org/officeDocument/2006/relationships/oleObject" Target="../embeddings/oleObject43.bin"/><Relationship Id="rId12" Type="http://schemas.openxmlformats.org/officeDocument/2006/relationships/image" Target="../media/image22.wmf"/><Relationship Id="rId17" Type="http://schemas.openxmlformats.org/officeDocument/2006/relationships/oleObject" Target="../embeddings/oleObject50.bin"/><Relationship Id="rId25" Type="http://schemas.openxmlformats.org/officeDocument/2006/relationships/oleObject" Target="../embeddings/oleObject54.bin"/><Relationship Id="rId33" Type="http://schemas.openxmlformats.org/officeDocument/2006/relationships/oleObject" Target="../embeddings/oleObject61.bin"/><Relationship Id="rId38" Type="http://schemas.openxmlformats.org/officeDocument/2006/relationships/oleObject" Target="../embeddings/oleObject6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13" Type="http://schemas.openxmlformats.org/officeDocument/2006/relationships/oleObject" Target="../embeddings/oleObject73.bin"/><Relationship Id="rId18" Type="http://schemas.openxmlformats.org/officeDocument/2006/relationships/image" Target="../media/image18.wmf"/><Relationship Id="rId26" Type="http://schemas.openxmlformats.org/officeDocument/2006/relationships/image" Target="../media/image22.wmf"/><Relationship Id="rId3" Type="http://schemas.openxmlformats.org/officeDocument/2006/relationships/oleObject" Target="../embeddings/oleObject68.bin"/><Relationship Id="rId21" Type="http://schemas.openxmlformats.org/officeDocument/2006/relationships/oleObject" Target="../embeddings/oleObject77.bin"/><Relationship Id="rId7" Type="http://schemas.openxmlformats.org/officeDocument/2006/relationships/oleObject" Target="../embeddings/oleObject70.bin"/><Relationship Id="rId12" Type="http://schemas.openxmlformats.org/officeDocument/2006/relationships/image" Target="../media/image15.wmf"/><Relationship Id="rId17" Type="http://schemas.openxmlformats.org/officeDocument/2006/relationships/oleObject" Target="../embeddings/oleObject75.bin"/><Relationship Id="rId25" Type="http://schemas.openxmlformats.org/officeDocument/2006/relationships/oleObject" Target="../embeddings/oleObject79.bin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7.wmf"/><Relationship Id="rId20" Type="http://schemas.openxmlformats.org/officeDocument/2006/relationships/image" Target="../media/image19.wmf"/><Relationship Id="rId29" Type="http://schemas.openxmlformats.org/officeDocument/2006/relationships/oleObject" Target="../embeddings/oleObject81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72.bin"/><Relationship Id="rId24" Type="http://schemas.openxmlformats.org/officeDocument/2006/relationships/image" Target="../media/image55.wmf"/><Relationship Id="rId5" Type="http://schemas.openxmlformats.org/officeDocument/2006/relationships/oleObject" Target="../embeddings/oleObject69.bin"/><Relationship Id="rId15" Type="http://schemas.openxmlformats.org/officeDocument/2006/relationships/oleObject" Target="../embeddings/oleObject74.bin"/><Relationship Id="rId23" Type="http://schemas.openxmlformats.org/officeDocument/2006/relationships/oleObject" Target="../embeddings/oleObject78.bin"/><Relationship Id="rId28" Type="http://schemas.openxmlformats.org/officeDocument/2006/relationships/image" Target="../media/image23.wmf"/><Relationship Id="rId10" Type="http://schemas.openxmlformats.org/officeDocument/2006/relationships/image" Target="../media/image14.wmf"/><Relationship Id="rId19" Type="http://schemas.openxmlformats.org/officeDocument/2006/relationships/oleObject" Target="../embeddings/oleObject76.bin"/><Relationship Id="rId31" Type="http://schemas.openxmlformats.org/officeDocument/2006/relationships/image" Target="../media/image56.png"/><Relationship Id="rId4" Type="http://schemas.openxmlformats.org/officeDocument/2006/relationships/image" Target="../media/image54.wmf"/><Relationship Id="rId9" Type="http://schemas.openxmlformats.org/officeDocument/2006/relationships/oleObject" Target="../embeddings/oleObject71.bin"/><Relationship Id="rId14" Type="http://schemas.openxmlformats.org/officeDocument/2006/relationships/image" Target="../media/image16.wmf"/><Relationship Id="rId22" Type="http://schemas.openxmlformats.org/officeDocument/2006/relationships/image" Target="../media/image20.wmf"/><Relationship Id="rId27" Type="http://schemas.openxmlformats.org/officeDocument/2006/relationships/oleObject" Target="../embeddings/oleObject80.bin"/><Relationship Id="rId30" Type="http://schemas.openxmlformats.org/officeDocument/2006/relationships/image" Target="../media/image2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9DA0861-348D-448D-9BC3-888D16264750}"/>
              </a:ext>
            </a:extLst>
          </p:cNvPr>
          <p:cNvSpPr txBox="1"/>
          <p:nvPr/>
        </p:nvSpPr>
        <p:spPr>
          <a:xfrm>
            <a:off x="9282229" y="2160824"/>
            <a:ext cx="2909771" cy="698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600" b="1" dirty="0">
                <a:cs typeface="Times New Roman" panose="02020603050405020304" pitchFamily="18" charset="0"/>
              </a:rPr>
              <a:t>컴퓨터</a:t>
            </a:r>
            <a:r>
              <a:rPr lang="en-US" altLang="ko-KR" sz="1600" b="1" dirty="0">
                <a:cs typeface="Times New Roman" panose="02020603050405020304" pitchFamily="18" charset="0"/>
              </a:rPr>
              <a:t>AI</a:t>
            </a:r>
            <a:r>
              <a:rPr lang="ko-KR" altLang="en-US" sz="1600" b="1" dirty="0">
                <a:cs typeface="Times New Roman" panose="02020603050405020304" pitchFamily="18" charset="0"/>
              </a:rPr>
              <a:t>공학부 컴퓨터공학과</a:t>
            </a:r>
            <a:endParaRPr lang="en-US" altLang="ko-KR" sz="1600" b="1" dirty="0">
              <a:cs typeface="Times New Roman" panose="02020603050405020304" pitchFamily="18" charset="0"/>
            </a:endParaRPr>
          </a:p>
          <a:p>
            <a:pPr algn="r">
              <a:lnSpc>
                <a:spcPct val="130000"/>
              </a:lnSpc>
            </a:pPr>
            <a:r>
              <a:rPr lang="en-US" altLang="ko-KR" sz="1600" b="1" dirty="0">
                <a:cs typeface="Times New Roman" panose="02020603050405020304" pitchFamily="18" charset="0"/>
              </a:rPr>
              <a:t>2024</a:t>
            </a:r>
            <a:r>
              <a:rPr lang="ko-KR" altLang="en-US" sz="1600" b="1" dirty="0">
                <a:cs typeface="Times New Roman" panose="02020603050405020304" pitchFamily="18" charset="0"/>
              </a:rPr>
              <a:t>년 </a:t>
            </a:r>
            <a:r>
              <a:rPr lang="en-US" altLang="ko-KR" sz="1600" b="1" dirty="0">
                <a:cs typeface="Times New Roman" panose="02020603050405020304" pitchFamily="18" charset="0"/>
              </a:rPr>
              <a:t>2</a:t>
            </a:r>
            <a:r>
              <a:rPr lang="ko-KR" altLang="en-US" sz="1600" b="1" dirty="0">
                <a:cs typeface="Times New Roman" panose="02020603050405020304" pitchFamily="18" charset="0"/>
              </a:rPr>
              <a:t>학기 </a:t>
            </a:r>
            <a:r>
              <a:rPr lang="ko-KR" altLang="en-US" sz="1600" b="1" dirty="0" err="1">
                <a:cs typeface="Times New Roman" panose="02020603050405020304" pitchFamily="18" charset="0"/>
              </a:rPr>
              <a:t>머신러닝</a:t>
            </a:r>
            <a:endParaRPr lang="en-US" altLang="ko-KR" sz="1600" b="1" dirty="0"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9452E19-70B1-4C6B-84F2-C7054A483C8A}"/>
              </a:ext>
            </a:extLst>
          </p:cNvPr>
          <p:cNvSpPr/>
          <p:nvPr/>
        </p:nvSpPr>
        <p:spPr>
          <a:xfrm>
            <a:off x="4702593" y="1357077"/>
            <a:ext cx="6766318" cy="7207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</a:t>
            </a:r>
            <a:r>
              <a:rPr lang="ko-KR" altLang="en-US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이론</a:t>
            </a:r>
            <a:r>
              <a:rPr lang="en-US" altLang="ko-KR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] Multi Layer Perceptron</a:t>
            </a:r>
          </a:p>
        </p:txBody>
      </p:sp>
    </p:spTree>
    <p:extLst>
      <p:ext uri="{BB962C8B-B14F-4D97-AF65-F5344CB8AC3E}">
        <p14:creationId xmlns:p14="http://schemas.microsoft.com/office/powerpoint/2010/main" val="1452697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그림 76">
            <a:extLst>
              <a:ext uri="{FF2B5EF4-FFF2-40B4-BE49-F238E27FC236}">
                <a16:creationId xmlns:a16="http://schemas.microsoft.com/office/drawing/2014/main" id="{3F03EE91-FE5F-4F10-AEB5-EF34E9779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378" y="3366343"/>
            <a:ext cx="2880000" cy="2160000"/>
          </a:xfrm>
          <a:prstGeom prst="rect">
            <a:avLst/>
          </a:prstGeom>
          <a:ln>
            <a:noFill/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0D39D130-9117-4640-9471-C7E0C66F961A}"/>
              </a:ext>
            </a:extLst>
          </p:cNvPr>
          <p:cNvSpPr txBox="1"/>
          <p:nvPr/>
        </p:nvSpPr>
        <p:spPr>
          <a:xfrm>
            <a:off x="6623043" y="1288789"/>
            <a:ext cx="4596130" cy="156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Step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이하이면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0, 0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보다 크면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을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역전파를 통한 학습 불가능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미분불가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이진분류시 출력층에서 사용하기 적합함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E36ADC5-3171-4C0D-87F6-D5CE33AD9106}"/>
              </a:ext>
            </a:extLst>
          </p:cNvPr>
          <p:cNvSpPr txBox="1"/>
          <p:nvPr/>
        </p:nvSpPr>
        <p:spPr>
          <a:xfrm>
            <a:off x="567223" y="1288789"/>
            <a:ext cx="5416868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Linear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입력 값을 그대로 출력으로 내보내는 함수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회귀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문제의 출력층에서 주로 사용됨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9" name="개체 48">
            <a:extLst>
              <a:ext uri="{FF2B5EF4-FFF2-40B4-BE49-F238E27FC236}">
                <a16:creationId xmlns:a16="http://schemas.microsoft.com/office/drawing/2014/main" id="{74E3D07D-B77A-4DE1-8F40-54BE5DF568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09199" y="4023227"/>
          <a:ext cx="1924398" cy="929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180800" imgH="571320" progId="Equation.DSMT4">
                  <p:embed/>
                </p:oleObj>
              </mc:Choice>
              <mc:Fallback>
                <p:oleObj name="Equation" r:id="rId4" imgW="1180800" imgH="571320" progId="Equation.DSMT4">
                  <p:embed/>
                  <p:pic>
                    <p:nvPicPr>
                      <p:cNvPr id="49" name="개체 48">
                        <a:extLst>
                          <a:ext uri="{FF2B5EF4-FFF2-40B4-BE49-F238E27FC236}">
                            <a16:creationId xmlns:a16="http://schemas.microsoft.com/office/drawing/2014/main" id="{74E3D07D-B77A-4DE1-8F40-54BE5DF568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09199" y="4023227"/>
                        <a:ext cx="1924398" cy="929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5DA13523-DF3E-4F71-9B56-ED12295F8CF2}"/>
              </a:ext>
            </a:extLst>
          </p:cNvPr>
          <p:cNvCxnSpPr>
            <a:cxnSpLocks/>
          </p:cNvCxnSpPr>
          <p:nvPr/>
        </p:nvCxnSpPr>
        <p:spPr>
          <a:xfrm>
            <a:off x="6096000" y="1228165"/>
            <a:ext cx="0" cy="522820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AAE4118-7CE8-48D6-AF0C-732AB4ABF0BC}"/>
              </a:ext>
            </a:extLst>
          </p:cNvPr>
          <p:cNvSpPr txBox="1"/>
          <p:nvPr/>
        </p:nvSpPr>
        <p:spPr>
          <a:xfrm>
            <a:off x="6750530" y="5629835"/>
            <a:ext cx="246170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Tanh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function </a:t>
            </a:r>
            <a:r>
              <a:rPr lang="ko-KR" altLang="en-US" sz="1600" b="1" dirty="0"/>
              <a:t>출력 결과</a:t>
            </a:r>
          </a:p>
        </p:txBody>
      </p:sp>
      <p:graphicFrame>
        <p:nvGraphicFramePr>
          <p:cNvPr id="75" name="개체 74">
            <a:extLst>
              <a:ext uri="{FF2B5EF4-FFF2-40B4-BE49-F238E27FC236}">
                <a16:creationId xmlns:a16="http://schemas.microsoft.com/office/drawing/2014/main" id="{D006EEA6-C038-4AE5-95F0-8C45701DC0D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35450" y="4302125"/>
          <a:ext cx="790575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444240" imgH="190440" progId="Equation.DSMT4">
                  <p:embed/>
                </p:oleObj>
              </mc:Choice>
              <mc:Fallback>
                <p:oleObj name="Equation" r:id="rId6" imgW="444240" imgH="190440" progId="Equation.DSMT4">
                  <p:embed/>
                  <p:pic>
                    <p:nvPicPr>
                      <p:cNvPr id="75" name="개체 74">
                        <a:extLst>
                          <a:ext uri="{FF2B5EF4-FFF2-40B4-BE49-F238E27FC236}">
                            <a16:creationId xmlns:a16="http://schemas.microsoft.com/office/drawing/2014/main" id="{D006EEA6-C038-4AE5-95F0-8C45701DC0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35450" y="4302125"/>
                        <a:ext cx="790575" cy="33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" name="TextBox 75">
            <a:extLst>
              <a:ext uri="{FF2B5EF4-FFF2-40B4-BE49-F238E27FC236}">
                <a16:creationId xmlns:a16="http://schemas.microsoft.com/office/drawing/2014/main" id="{9577CFF8-8D9A-4F5D-B7A1-1A63C9015351}"/>
              </a:ext>
            </a:extLst>
          </p:cNvPr>
          <p:cNvSpPr txBox="1"/>
          <p:nvPr/>
        </p:nvSpPr>
        <p:spPr>
          <a:xfrm>
            <a:off x="1079913" y="5629835"/>
            <a:ext cx="260359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Linear function </a:t>
            </a:r>
            <a:r>
              <a:rPr lang="ko-KR" altLang="en-US" sz="1600" b="1" dirty="0"/>
              <a:t>출력 결과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B8A326-4EC4-4C37-B046-FF936F5963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712" y="3366343"/>
            <a:ext cx="288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3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C1992559-4E43-40CF-B45E-A38FAA0DB4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70889" y="4054667"/>
          <a:ext cx="1671742" cy="985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838080" imgH="495000" progId="Equation.DSMT4">
                  <p:embed/>
                </p:oleObj>
              </mc:Choice>
              <mc:Fallback>
                <p:oleObj name="Equation" r:id="rId3" imgW="838080" imgH="495000" progId="Equation.DSMT4">
                  <p:embed/>
                  <p:pic>
                    <p:nvPicPr>
                      <p:cNvPr id="17" name="개체 16">
                        <a:extLst>
                          <a:ext uri="{FF2B5EF4-FFF2-40B4-BE49-F238E27FC236}">
                            <a16:creationId xmlns:a16="http://schemas.microsoft.com/office/drawing/2014/main" id="{C1992559-4E43-40CF-B45E-A38FAA0DB4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0889" y="4054667"/>
                        <a:ext cx="1671742" cy="9855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D60EA271-6388-4292-863F-3342C0369D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378" y="3366343"/>
            <a:ext cx="2880000" cy="2160000"/>
          </a:xfrm>
          <a:prstGeom prst="rect">
            <a:avLst/>
          </a:prstGeom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6623043" y="1288789"/>
            <a:ext cx="4243469" cy="1570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Hypergolic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tangent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(tanh)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-1~1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사이 실수를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Sigmoid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함수보다 출력의 범위가 큼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Sigmoid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함수보다 최대 기울기가 큼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10F4EE-CF56-4A98-8130-DD5CBCA14170}"/>
              </a:ext>
            </a:extLst>
          </p:cNvPr>
          <p:cNvSpPr txBox="1"/>
          <p:nvPr/>
        </p:nvSpPr>
        <p:spPr>
          <a:xfrm>
            <a:off x="6750530" y="5629835"/>
            <a:ext cx="246170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Tanh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function </a:t>
            </a:r>
            <a:r>
              <a:rPr lang="ko-KR" altLang="en-US" sz="1600" b="1" dirty="0"/>
              <a:t>출력 결과</a:t>
            </a: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8524BC09-4F3C-4645-80EE-4CADEC77A446}"/>
              </a:ext>
            </a:extLst>
          </p:cNvPr>
          <p:cNvCxnSpPr>
            <a:cxnSpLocks/>
          </p:cNvCxnSpPr>
          <p:nvPr/>
        </p:nvCxnSpPr>
        <p:spPr>
          <a:xfrm>
            <a:off x="6096000" y="1228165"/>
            <a:ext cx="0" cy="522820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8FAC1B7E-3FB6-421B-8B8C-EDDDF03E92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223" y="3366343"/>
            <a:ext cx="288000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302ECB39-7DA1-4C54-B1AF-8580D0FDBF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88721" y="4054667"/>
          <a:ext cx="2484095" cy="8338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396800" imgH="469800" progId="Equation.DSMT4">
                  <p:embed/>
                </p:oleObj>
              </mc:Choice>
              <mc:Fallback>
                <p:oleObj name="Equation" r:id="rId7" imgW="1396800" imgH="469800" progId="Equation.DSMT4">
                  <p:embed/>
                  <p:pic>
                    <p:nvPicPr>
                      <p:cNvPr id="14" name="개체 13">
                        <a:extLst>
                          <a:ext uri="{FF2B5EF4-FFF2-40B4-BE49-F238E27FC236}">
                            <a16:creationId xmlns:a16="http://schemas.microsoft.com/office/drawing/2014/main" id="{302ECB39-7DA1-4C54-B1AF-8580D0FDBF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88721" y="4054667"/>
                        <a:ext cx="2484095" cy="8338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071A10F-DEAC-4CFB-82E4-E2F26FE975BD}"/>
              </a:ext>
            </a:extLst>
          </p:cNvPr>
          <p:cNvSpPr txBox="1"/>
          <p:nvPr/>
        </p:nvSpPr>
        <p:spPr>
          <a:xfrm>
            <a:off x="567223" y="1288789"/>
            <a:ext cx="4759636" cy="156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Sigmoid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0~1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사이 실수를 출력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확률로 해석 가능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기울기가 발생하지 않는 지점이 존재함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exp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연산의 속도가 느림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E8D9B8-0E98-4E67-8689-A953CD93C541}"/>
              </a:ext>
            </a:extLst>
          </p:cNvPr>
          <p:cNvSpPr txBox="1"/>
          <p:nvPr/>
        </p:nvSpPr>
        <p:spPr>
          <a:xfrm>
            <a:off x="591160" y="5629835"/>
            <a:ext cx="2797561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Sigmoid function </a:t>
            </a:r>
            <a:r>
              <a:rPr lang="ko-KR" altLang="en-US" sz="1600" b="1" dirty="0"/>
              <a:t>출력 결과</a:t>
            </a:r>
          </a:p>
        </p:txBody>
      </p:sp>
    </p:spTree>
    <p:extLst>
      <p:ext uri="{BB962C8B-B14F-4D97-AF65-F5344CB8AC3E}">
        <p14:creationId xmlns:p14="http://schemas.microsoft.com/office/powerpoint/2010/main" val="428628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6623043" y="1288789"/>
            <a:ext cx="5349541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Leaky </a:t>
            </a: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이하일 때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0.1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을 곱한 값이 출력됨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함수의 음수 구간 기울기 소실 문제를 보완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10F4EE-CF56-4A98-8130-DD5CBCA14170}"/>
              </a:ext>
            </a:extLst>
          </p:cNvPr>
          <p:cNvSpPr txBox="1"/>
          <p:nvPr/>
        </p:nvSpPr>
        <p:spPr>
          <a:xfrm>
            <a:off x="6446136" y="5629835"/>
            <a:ext cx="315984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Leaky</a:t>
            </a:r>
            <a:r>
              <a:rPr lang="ko-KR" altLang="en-US" sz="1600" b="1" dirty="0"/>
              <a:t> </a:t>
            </a:r>
            <a:r>
              <a:rPr lang="en-US" altLang="ko-KR" sz="1600" b="1" dirty="0" err="1"/>
              <a:t>ReLU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function</a:t>
            </a:r>
            <a:r>
              <a:rPr lang="ko-KR" altLang="en-US" sz="1600" b="1" dirty="0"/>
              <a:t> 출력 결과</a:t>
            </a: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8524BC09-4F3C-4645-80EE-4CADEC77A446}"/>
              </a:ext>
            </a:extLst>
          </p:cNvPr>
          <p:cNvCxnSpPr>
            <a:cxnSpLocks/>
          </p:cNvCxnSpPr>
          <p:nvPr/>
        </p:nvCxnSpPr>
        <p:spPr>
          <a:xfrm>
            <a:off x="6096000" y="1228165"/>
            <a:ext cx="0" cy="522820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71A10F-DEAC-4CFB-82E4-E2F26FE975BD}"/>
              </a:ext>
            </a:extLst>
          </p:cNvPr>
          <p:cNvSpPr txBox="1"/>
          <p:nvPr/>
        </p:nvSpPr>
        <p:spPr>
          <a:xfrm>
            <a:off x="567223" y="1288789"/>
            <a:ext cx="4873450" cy="156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Rectified Linear Unit (</a:t>
            </a: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)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이하일때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0, 0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보다 크면 값을 그대로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단순한 연산으로 학습 속도가 빠름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입력 값이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이하인 경우 기울기는 항상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E8D9B8-0E98-4E67-8689-A953CD93C541}"/>
              </a:ext>
            </a:extLst>
          </p:cNvPr>
          <p:cNvSpPr txBox="1"/>
          <p:nvPr/>
        </p:nvSpPr>
        <p:spPr>
          <a:xfrm>
            <a:off x="687805" y="5629835"/>
            <a:ext cx="2521845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 err="1"/>
              <a:t>ReLU</a:t>
            </a:r>
            <a:r>
              <a:rPr lang="en-US" altLang="ko-KR" sz="1600" b="1" dirty="0"/>
              <a:t> function </a:t>
            </a:r>
            <a:r>
              <a:rPr lang="ko-KR" altLang="en-US" sz="1600" b="1" dirty="0"/>
              <a:t>출력 결과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1E58FFD-90D5-4303-AD3F-528800486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21" y="3315838"/>
            <a:ext cx="2880000" cy="2160000"/>
          </a:xfrm>
          <a:prstGeom prst="rect">
            <a:avLst/>
          </a:prstGeom>
          <a:ln>
            <a:noFill/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90E6435-8422-4E90-85C9-269D5976C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050" y="3409211"/>
            <a:ext cx="288000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20" name="개체 19">
            <a:extLst>
              <a:ext uri="{FF2B5EF4-FFF2-40B4-BE49-F238E27FC236}">
                <a16:creationId xmlns:a16="http://schemas.microsoft.com/office/drawing/2014/main" id="{7989B21E-DC23-44BF-BAC3-C91E1481AE5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43267" y="4237346"/>
          <a:ext cx="1996855" cy="4558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7989B21E-DC23-44BF-BAC3-C91E1481AE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3267" y="4237346"/>
                        <a:ext cx="1996855" cy="4558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0B67A6AE-BF3B-46B6-A456-683A5B9944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525441" y="4260139"/>
          <a:ext cx="2429546" cy="458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282680" imgH="241200" progId="Equation.DSMT4">
                  <p:embed/>
                </p:oleObj>
              </mc:Choice>
              <mc:Fallback>
                <p:oleObj name="Equation" r:id="rId7" imgW="1282680" imgH="2412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B67A6AE-BF3B-46B6-A456-683A5B9944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25441" y="4260139"/>
                        <a:ext cx="2429546" cy="4581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6082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71A10F-DEAC-4CFB-82E4-E2F26FE975BD}"/>
              </a:ext>
            </a:extLst>
          </p:cNvPr>
          <p:cNvSpPr txBox="1"/>
          <p:nvPr/>
        </p:nvSpPr>
        <p:spPr>
          <a:xfrm>
            <a:off x="324730" y="1273201"/>
            <a:ext cx="5966698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Parametric </a:t>
            </a: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PReLU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)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Leaky </a:t>
            </a:r>
            <a:r>
              <a:rPr lang="en-US" altLang="ko-KR" sz="1600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와 유사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음수 구간 기울기를 결정하는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는 학습 가능한 파라미터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E8D9B8-0E98-4E67-8689-A953CD93C541}"/>
              </a:ext>
            </a:extLst>
          </p:cNvPr>
          <p:cNvSpPr txBox="1"/>
          <p:nvPr/>
        </p:nvSpPr>
        <p:spPr>
          <a:xfrm>
            <a:off x="1608722" y="5680754"/>
            <a:ext cx="3640741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Parametric </a:t>
            </a:r>
            <a:r>
              <a:rPr lang="en-US" altLang="ko-KR" sz="1600" b="1" dirty="0" err="1"/>
              <a:t>ReLU</a:t>
            </a:r>
            <a:r>
              <a:rPr lang="en-US" altLang="ko-KR" sz="1600" b="1" dirty="0"/>
              <a:t> function </a:t>
            </a:r>
            <a:r>
              <a:rPr lang="ko-KR" altLang="en-US" sz="1600" b="1" dirty="0"/>
              <a:t>출력 결과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61969DE-F581-4EAB-92B4-495801961BB0}"/>
              </a:ext>
            </a:extLst>
          </p:cNvPr>
          <p:cNvGrpSpPr/>
          <p:nvPr/>
        </p:nvGrpSpPr>
        <p:grpSpPr>
          <a:xfrm>
            <a:off x="6665395" y="2273475"/>
            <a:ext cx="2196424" cy="868353"/>
            <a:chOff x="66405" y="4355110"/>
            <a:chExt cx="2567568" cy="1015084"/>
          </a:xfrm>
        </p:grpSpPr>
        <p:graphicFrame>
          <p:nvGraphicFramePr>
            <p:cNvPr id="2" name="개체 1">
              <a:extLst>
                <a:ext uri="{FF2B5EF4-FFF2-40B4-BE49-F238E27FC236}">
                  <a16:creationId xmlns:a16="http://schemas.microsoft.com/office/drawing/2014/main" id="{021BBE7B-43AE-4285-9993-47E2B17DE20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48616493"/>
                </p:ext>
              </p:extLst>
            </p:nvPr>
          </p:nvGraphicFramePr>
          <p:xfrm>
            <a:off x="66405" y="4355110"/>
            <a:ext cx="2187576" cy="4413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1193760" imgH="241200" progId="Equation.DSMT4">
                    <p:embed/>
                  </p:oleObj>
                </mc:Choice>
                <mc:Fallback>
                  <p:oleObj name="Equation" r:id="rId3" imgW="1193760" imgH="241200" progId="Equation.DSMT4">
                    <p:embed/>
                    <p:pic>
                      <p:nvPicPr>
                        <p:cNvPr id="2" name="개체 1">
                          <a:extLst>
                            <a:ext uri="{FF2B5EF4-FFF2-40B4-BE49-F238E27FC236}">
                              <a16:creationId xmlns:a16="http://schemas.microsoft.com/office/drawing/2014/main" id="{021BBE7B-43AE-4285-9993-47E2B17DE20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6405" y="4355110"/>
                          <a:ext cx="2187576" cy="4413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D8B0D3-2A32-4AE2-BDA2-6C37A7618DCD}"/>
                </a:ext>
              </a:extLst>
            </p:cNvPr>
            <p:cNvSpPr txBox="1"/>
            <p:nvPr/>
          </p:nvSpPr>
          <p:spPr>
            <a:xfrm>
              <a:off x="320999" y="5010410"/>
              <a:ext cx="2312974" cy="359784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Trainable parameter</a:t>
              </a:r>
              <a:endParaRPr lang="ko-KR" altLang="en-US" sz="1400" b="1" dirty="0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032BEF5C-B707-4912-BAE5-26F1EC9B0774}"/>
                </a:ext>
              </a:extLst>
            </p:cNvPr>
            <p:cNvCxnSpPr>
              <a:cxnSpLocks/>
              <a:stCxn id="4" idx="0"/>
            </p:cNvCxnSpPr>
            <p:nvPr/>
          </p:nvCxnSpPr>
          <p:spPr>
            <a:xfrm flipH="1" flipV="1">
              <a:off x="1444024" y="4692232"/>
              <a:ext cx="33462" cy="318178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623F335-547C-4F76-9E8C-07FFE237842E}"/>
              </a:ext>
            </a:extLst>
          </p:cNvPr>
          <p:cNvCxnSpPr>
            <a:cxnSpLocks/>
            <a:endCxn id="25" idx="2"/>
          </p:cNvCxnSpPr>
          <p:nvPr/>
        </p:nvCxnSpPr>
        <p:spPr>
          <a:xfrm>
            <a:off x="5868663" y="4318140"/>
            <a:ext cx="5271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E435E8C-0FD6-479D-BBB1-3773E973CCC7}"/>
              </a:ext>
            </a:extLst>
          </p:cNvPr>
          <p:cNvGrpSpPr/>
          <p:nvPr/>
        </p:nvGrpSpPr>
        <p:grpSpPr>
          <a:xfrm>
            <a:off x="6395773" y="3823133"/>
            <a:ext cx="992366" cy="990014"/>
            <a:chOff x="8983641" y="3670007"/>
            <a:chExt cx="500397" cy="499212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88B4747-53CE-4D18-B096-367292806239}"/>
                </a:ext>
              </a:extLst>
            </p:cNvPr>
            <p:cNvSpPr/>
            <p:nvPr/>
          </p:nvSpPr>
          <p:spPr>
            <a:xfrm>
              <a:off x="8983641" y="3670007"/>
              <a:ext cx="499212" cy="4992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57C3AD2A-5C40-4BEC-8488-63E248374956}"/>
                </a:ext>
              </a:extLst>
            </p:cNvPr>
            <p:cNvCxnSpPr>
              <a:cxnSpLocks/>
              <a:stCxn id="25" idx="0"/>
              <a:endCxn id="25" idx="4"/>
            </p:cNvCxnSpPr>
            <p:nvPr/>
          </p:nvCxnSpPr>
          <p:spPr>
            <a:xfrm>
              <a:off x="9233247" y="3670007"/>
              <a:ext cx="0" cy="4992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7" name="개체 26">
              <a:extLst>
                <a:ext uri="{FF2B5EF4-FFF2-40B4-BE49-F238E27FC236}">
                  <a16:creationId xmlns:a16="http://schemas.microsoft.com/office/drawing/2014/main" id="{1E245E60-C6CB-4238-A666-088D7662FC6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040155" y="3826931"/>
            <a:ext cx="158884" cy="1853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52280" imgH="177480" progId="Equation.DSMT4">
                    <p:embed/>
                  </p:oleObj>
                </mc:Choice>
                <mc:Fallback>
                  <p:oleObj name="Equation" r:id="rId5" imgW="152280" imgH="177480" progId="Equation.DSMT4">
                    <p:embed/>
                    <p:pic>
                      <p:nvPicPr>
                        <p:cNvPr id="27" name="개체 26">
                          <a:extLst>
                            <a:ext uri="{FF2B5EF4-FFF2-40B4-BE49-F238E27FC236}">
                              <a16:creationId xmlns:a16="http://schemas.microsoft.com/office/drawing/2014/main" id="{1E245E60-C6CB-4238-A666-088D7662FC6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040155" y="3826931"/>
                          <a:ext cx="158884" cy="18536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8" name="개체 27">
              <a:extLst>
                <a:ext uri="{FF2B5EF4-FFF2-40B4-BE49-F238E27FC236}">
                  <a16:creationId xmlns:a16="http://schemas.microsoft.com/office/drawing/2014/main" id="{0045AC60-C405-4234-A6D5-E632063EC09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39702" y="3819425"/>
            <a:ext cx="244336" cy="1928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7" imgW="304560" imgH="241200" progId="Equation.DSMT4">
                    <p:embed/>
                  </p:oleObj>
                </mc:Choice>
                <mc:Fallback>
                  <p:oleObj name="Equation" r:id="rId7" imgW="304560" imgH="241200" progId="Equation.DSMT4">
                    <p:embed/>
                    <p:pic>
                      <p:nvPicPr>
                        <p:cNvPr id="28" name="개체 27">
                          <a:extLst>
                            <a:ext uri="{FF2B5EF4-FFF2-40B4-BE49-F238E27FC236}">
                              <a16:creationId xmlns:a16="http://schemas.microsoft.com/office/drawing/2014/main" id="{0045AC60-C405-4234-A6D5-E632063EC09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39702" y="3819425"/>
                          <a:ext cx="244336" cy="19287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463F265-F931-45B2-91DE-B899659BF3C4}"/>
              </a:ext>
            </a:extLst>
          </p:cNvPr>
          <p:cNvCxnSpPr>
            <a:cxnSpLocks/>
            <a:stCxn id="25" idx="6"/>
            <a:endCxn id="31" idx="2"/>
          </p:cNvCxnSpPr>
          <p:nvPr/>
        </p:nvCxnSpPr>
        <p:spPr>
          <a:xfrm>
            <a:off x="7385789" y="4318140"/>
            <a:ext cx="5549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874FF84-E05F-4769-B9E7-1E07420D4D38}"/>
              </a:ext>
            </a:extLst>
          </p:cNvPr>
          <p:cNvGrpSpPr/>
          <p:nvPr/>
        </p:nvGrpSpPr>
        <p:grpSpPr>
          <a:xfrm>
            <a:off x="7940690" y="3823133"/>
            <a:ext cx="992366" cy="990014"/>
            <a:chOff x="8983641" y="3670007"/>
            <a:chExt cx="500397" cy="499212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896CBC4-9EA7-402C-B787-1CC4F1C2BBB0}"/>
                </a:ext>
              </a:extLst>
            </p:cNvPr>
            <p:cNvSpPr/>
            <p:nvPr/>
          </p:nvSpPr>
          <p:spPr>
            <a:xfrm>
              <a:off x="8983641" y="3670007"/>
              <a:ext cx="499212" cy="4992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15B2BED-126E-4E58-93D1-53F074F62766}"/>
                </a:ext>
              </a:extLst>
            </p:cNvPr>
            <p:cNvCxnSpPr>
              <a:cxnSpLocks/>
              <a:stCxn id="31" idx="0"/>
              <a:endCxn id="31" idx="4"/>
            </p:cNvCxnSpPr>
            <p:nvPr/>
          </p:nvCxnSpPr>
          <p:spPr>
            <a:xfrm>
              <a:off x="9233247" y="3670007"/>
              <a:ext cx="0" cy="4992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3" name="개체 32">
              <a:extLst>
                <a:ext uri="{FF2B5EF4-FFF2-40B4-BE49-F238E27FC236}">
                  <a16:creationId xmlns:a16="http://schemas.microsoft.com/office/drawing/2014/main" id="{FA0DC806-E834-4BA0-9DB3-5BCAC67AA94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040155" y="3826931"/>
            <a:ext cx="158884" cy="1853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9" imgW="152280" imgH="177480" progId="Equation.DSMT4">
                    <p:embed/>
                  </p:oleObj>
                </mc:Choice>
                <mc:Fallback>
                  <p:oleObj name="Equation" r:id="rId9" imgW="152280" imgH="177480" progId="Equation.DSMT4">
                    <p:embed/>
                    <p:pic>
                      <p:nvPicPr>
                        <p:cNvPr id="33" name="개체 32">
                          <a:extLst>
                            <a:ext uri="{FF2B5EF4-FFF2-40B4-BE49-F238E27FC236}">
                              <a16:creationId xmlns:a16="http://schemas.microsoft.com/office/drawing/2014/main" id="{FA0DC806-E834-4BA0-9DB3-5BCAC67AA94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040155" y="3826931"/>
                          <a:ext cx="158884" cy="18536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개체 33">
              <a:extLst>
                <a:ext uri="{FF2B5EF4-FFF2-40B4-BE49-F238E27FC236}">
                  <a16:creationId xmlns:a16="http://schemas.microsoft.com/office/drawing/2014/main" id="{62F5C89F-1A7B-462D-B884-73C5A3EA05F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39702" y="3819425"/>
            <a:ext cx="244336" cy="1928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304560" imgH="241200" progId="Equation.DSMT4">
                    <p:embed/>
                  </p:oleObj>
                </mc:Choice>
                <mc:Fallback>
                  <p:oleObj name="Equation" r:id="rId10" imgW="304560" imgH="241200" progId="Equation.DSMT4">
                    <p:embed/>
                    <p:pic>
                      <p:nvPicPr>
                        <p:cNvPr id="34" name="개체 33">
                          <a:extLst>
                            <a:ext uri="{FF2B5EF4-FFF2-40B4-BE49-F238E27FC236}">
                              <a16:creationId xmlns:a16="http://schemas.microsoft.com/office/drawing/2014/main" id="{62F5C89F-1A7B-462D-B884-73C5A3EA05F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39702" y="3819425"/>
                          <a:ext cx="244336" cy="19287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A56FFA8-06E2-4658-BFE5-8BC343B9E24A}"/>
              </a:ext>
            </a:extLst>
          </p:cNvPr>
          <p:cNvCxnSpPr>
            <a:cxnSpLocks/>
            <a:stCxn id="31" idx="6"/>
            <a:endCxn id="40" idx="2"/>
          </p:cNvCxnSpPr>
          <p:nvPr/>
        </p:nvCxnSpPr>
        <p:spPr>
          <a:xfrm>
            <a:off x="8930706" y="4318140"/>
            <a:ext cx="55091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4FF977B-064E-41DA-935D-ECEA93B35333}"/>
              </a:ext>
            </a:extLst>
          </p:cNvPr>
          <p:cNvGrpSpPr/>
          <p:nvPr/>
        </p:nvGrpSpPr>
        <p:grpSpPr>
          <a:xfrm>
            <a:off x="9481623" y="3823133"/>
            <a:ext cx="992366" cy="990014"/>
            <a:chOff x="8983641" y="3670007"/>
            <a:chExt cx="500397" cy="499212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57553209-5F40-4020-895B-AD04EBB5EBFB}"/>
                </a:ext>
              </a:extLst>
            </p:cNvPr>
            <p:cNvSpPr/>
            <p:nvPr/>
          </p:nvSpPr>
          <p:spPr>
            <a:xfrm>
              <a:off x="8983641" y="3670007"/>
              <a:ext cx="499212" cy="4992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D69A5CD7-16B4-4114-9AB1-434478C9F227}"/>
                </a:ext>
              </a:extLst>
            </p:cNvPr>
            <p:cNvCxnSpPr>
              <a:cxnSpLocks/>
              <a:stCxn id="40" idx="0"/>
              <a:endCxn id="40" idx="4"/>
            </p:cNvCxnSpPr>
            <p:nvPr/>
          </p:nvCxnSpPr>
          <p:spPr>
            <a:xfrm>
              <a:off x="9233247" y="3670007"/>
              <a:ext cx="0" cy="4992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2" name="개체 41">
              <a:extLst>
                <a:ext uri="{FF2B5EF4-FFF2-40B4-BE49-F238E27FC236}">
                  <a16:creationId xmlns:a16="http://schemas.microsoft.com/office/drawing/2014/main" id="{4ACCF6DA-78CA-4A88-8910-AF0CC5C9E6D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040155" y="3826931"/>
            <a:ext cx="158884" cy="1853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152280" imgH="177480" progId="Equation.DSMT4">
                    <p:embed/>
                  </p:oleObj>
                </mc:Choice>
                <mc:Fallback>
                  <p:oleObj name="Equation" r:id="rId11" imgW="152280" imgH="177480" progId="Equation.DSMT4">
                    <p:embed/>
                    <p:pic>
                      <p:nvPicPr>
                        <p:cNvPr id="42" name="개체 41">
                          <a:extLst>
                            <a:ext uri="{FF2B5EF4-FFF2-40B4-BE49-F238E27FC236}">
                              <a16:creationId xmlns:a16="http://schemas.microsoft.com/office/drawing/2014/main" id="{4ACCF6DA-78CA-4A88-8910-AF0CC5C9E6D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040155" y="3826931"/>
                          <a:ext cx="158884" cy="18536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개체 43">
              <a:extLst>
                <a:ext uri="{FF2B5EF4-FFF2-40B4-BE49-F238E27FC236}">
                  <a16:creationId xmlns:a16="http://schemas.microsoft.com/office/drawing/2014/main" id="{23E6D937-7CB5-4B3B-BA2C-68BEDC4A255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39702" y="3823178"/>
            <a:ext cx="244336" cy="1928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304560" imgH="241200" progId="Equation.DSMT4">
                    <p:embed/>
                  </p:oleObj>
                </mc:Choice>
                <mc:Fallback>
                  <p:oleObj name="Equation" r:id="rId12" imgW="304560" imgH="241200" progId="Equation.DSMT4">
                    <p:embed/>
                    <p:pic>
                      <p:nvPicPr>
                        <p:cNvPr id="44" name="개체 43">
                          <a:extLst>
                            <a:ext uri="{FF2B5EF4-FFF2-40B4-BE49-F238E27FC236}">
                              <a16:creationId xmlns:a16="http://schemas.microsoft.com/office/drawing/2014/main" id="{23E6D937-7CB5-4B3B-BA2C-68BEDC4A255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39702" y="3823178"/>
                          <a:ext cx="244336" cy="19287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FCD79D5-3C75-44D1-A4AC-15C391D01FE1}"/>
              </a:ext>
            </a:extLst>
          </p:cNvPr>
          <p:cNvCxnSpPr>
            <a:cxnSpLocks/>
            <a:stCxn id="40" idx="6"/>
          </p:cNvCxnSpPr>
          <p:nvPr/>
        </p:nvCxnSpPr>
        <p:spPr>
          <a:xfrm>
            <a:off x="10471639" y="4318140"/>
            <a:ext cx="621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1EF1FDA-95D7-4F4E-9998-9445A948C47E}"/>
              </a:ext>
            </a:extLst>
          </p:cNvPr>
          <p:cNvSpPr txBox="1"/>
          <p:nvPr/>
        </p:nvSpPr>
        <p:spPr>
          <a:xfrm>
            <a:off x="6843447" y="5680754"/>
            <a:ext cx="3135795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Perceptron</a:t>
            </a:r>
            <a:r>
              <a:rPr lang="ko-KR" altLang="en-US" sz="1600" b="1" dirty="0"/>
              <a:t>의 </a:t>
            </a:r>
            <a:r>
              <a:rPr lang="en-US" altLang="ko-KR" sz="1600" b="1" dirty="0" err="1"/>
              <a:t>PReLU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사용 예시</a:t>
            </a:r>
          </a:p>
        </p:txBody>
      </p:sp>
      <p:graphicFrame>
        <p:nvGraphicFramePr>
          <p:cNvPr id="53" name="개체 52">
            <a:extLst>
              <a:ext uri="{FF2B5EF4-FFF2-40B4-BE49-F238E27FC236}">
                <a16:creationId xmlns:a16="http://schemas.microsoft.com/office/drawing/2014/main" id="{6D5E97AB-2EA4-4A7A-8FF7-2F08D23CB0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1805478"/>
              </p:ext>
            </p:extLst>
          </p:nvPr>
        </p:nvGraphicFramePr>
        <p:xfrm>
          <a:off x="6642100" y="5148552"/>
          <a:ext cx="928688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647640" imgH="253800" progId="Equation.DSMT4">
                  <p:embed/>
                </p:oleObj>
              </mc:Choice>
              <mc:Fallback>
                <p:oleObj name="Equation" r:id="rId13" imgW="647640" imgH="253800" progId="Equation.DSMT4">
                  <p:embed/>
                  <p:pic>
                    <p:nvPicPr>
                      <p:cNvPr id="53" name="개체 52">
                        <a:extLst>
                          <a:ext uri="{FF2B5EF4-FFF2-40B4-BE49-F238E27FC236}">
                            <a16:creationId xmlns:a16="http://schemas.microsoft.com/office/drawing/2014/main" id="{6D5E97AB-2EA4-4A7A-8FF7-2F08D23CB0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42100" y="5148552"/>
                        <a:ext cx="928688" cy="363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DEC7BE7-89D2-46CA-8828-99948DB619BA}"/>
              </a:ext>
            </a:extLst>
          </p:cNvPr>
          <p:cNvCxnSpPr>
            <a:cxnSpLocks/>
          </p:cNvCxnSpPr>
          <p:nvPr/>
        </p:nvCxnSpPr>
        <p:spPr>
          <a:xfrm flipV="1">
            <a:off x="7106746" y="4682532"/>
            <a:ext cx="0" cy="50535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개체 34">
            <a:extLst>
              <a:ext uri="{FF2B5EF4-FFF2-40B4-BE49-F238E27FC236}">
                <a16:creationId xmlns:a16="http://schemas.microsoft.com/office/drawing/2014/main" id="{B56A4F18-567C-417D-945E-810871768C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7869141"/>
              </p:ext>
            </p:extLst>
          </p:nvPr>
        </p:nvGraphicFramePr>
        <p:xfrm>
          <a:off x="8102600" y="5148552"/>
          <a:ext cx="1092200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761760" imgH="253800" progId="Equation.DSMT4">
                  <p:embed/>
                </p:oleObj>
              </mc:Choice>
              <mc:Fallback>
                <p:oleObj name="Equation" r:id="rId15" imgW="761760" imgH="253800" progId="Equation.DSMT4">
                  <p:embed/>
                  <p:pic>
                    <p:nvPicPr>
                      <p:cNvPr id="35" name="개체 34">
                        <a:extLst>
                          <a:ext uri="{FF2B5EF4-FFF2-40B4-BE49-F238E27FC236}">
                            <a16:creationId xmlns:a16="http://schemas.microsoft.com/office/drawing/2014/main" id="{B56A4F18-567C-417D-945E-810871768C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102600" y="5148552"/>
                        <a:ext cx="1092200" cy="363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A88469A-6CB4-4EB1-AEF1-1DAEEF085DA1}"/>
              </a:ext>
            </a:extLst>
          </p:cNvPr>
          <p:cNvCxnSpPr>
            <a:cxnSpLocks/>
          </p:cNvCxnSpPr>
          <p:nvPr/>
        </p:nvCxnSpPr>
        <p:spPr>
          <a:xfrm flipV="1">
            <a:off x="8647585" y="4682532"/>
            <a:ext cx="0" cy="50535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개체 36">
            <a:extLst>
              <a:ext uri="{FF2B5EF4-FFF2-40B4-BE49-F238E27FC236}">
                <a16:creationId xmlns:a16="http://schemas.microsoft.com/office/drawing/2014/main" id="{D07381B6-6B6E-4A05-87EF-BFC783B11D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335934"/>
              </p:ext>
            </p:extLst>
          </p:nvPr>
        </p:nvGraphicFramePr>
        <p:xfrm>
          <a:off x="9725025" y="5148552"/>
          <a:ext cx="927100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647640" imgH="253800" progId="Equation.DSMT4">
                  <p:embed/>
                </p:oleObj>
              </mc:Choice>
              <mc:Fallback>
                <p:oleObj name="Equation" r:id="rId17" imgW="647640" imgH="253800" progId="Equation.DSMT4">
                  <p:embed/>
                  <p:pic>
                    <p:nvPicPr>
                      <p:cNvPr id="37" name="개체 36">
                        <a:extLst>
                          <a:ext uri="{FF2B5EF4-FFF2-40B4-BE49-F238E27FC236}">
                            <a16:creationId xmlns:a16="http://schemas.microsoft.com/office/drawing/2014/main" id="{D07381B6-6B6E-4A05-87EF-BFC783B11D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9725025" y="5148552"/>
                        <a:ext cx="927100" cy="363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E3DF32-66D7-4702-8302-4DD1C4B334D6}"/>
              </a:ext>
            </a:extLst>
          </p:cNvPr>
          <p:cNvCxnSpPr>
            <a:cxnSpLocks/>
          </p:cNvCxnSpPr>
          <p:nvPr/>
        </p:nvCxnSpPr>
        <p:spPr>
          <a:xfrm flipV="1">
            <a:off x="10188424" y="4682532"/>
            <a:ext cx="0" cy="50535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D4BC685B-3087-454E-A400-7AB4F0631F3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28664" y="3266839"/>
            <a:ext cx="2706034" cy="202952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0732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F8F232-D6DC-4F75-ACE0-B1667E3E1A6B}"/>
              </a:ext>
            </a:extLst>
          </p:cNvPr>
          <p:cNvSpPr txBox="1"/>
          <p:nvPr/>
        </p:nvSpPr>
        <p:spPr>
          <a:xfrm>
            <a:off x="324730" y="1258045"/>
            <a:ext cx="6420347" cy="1570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여러 개의 입력을 받아 각각의 확률 값으로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0~1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사이 실수를 출력하고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모든 출력의 합은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 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확률로 해석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Multi-label classification </a:t>
            </a:r>
            <a:r>
              <a:rPr lang="ko-KR" altLang="en-US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모델의 출력층에 주로 사용됨</a:t>
            </a:r>
            <a:endParaRPr lang="en-US" altLang="ko-KR" sz="16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79CD7-68AF-4A91-B373-06422E56349C}"/>
              </a:ext>
            </a:extLst>
          </p:cNvPr>
          <p:cNvSpPr txBox="1"/>
          <p:nvPr/>
        </p:nvSpPr>
        <p:spPr>
          <a:xfrm>
            <a:off x="4061066" y="5834724"/>
            <a:ext cx="4613764" cy="41562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/>
              <a:t>Softmax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함수 사용 예시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개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고양이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자동차 분류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cxnSp>
        <p:nvCxnSpPr>
          <p:cNvPr id="303" name="직선 화살표 연결선 302">
            <a:extLst>
              <a:ext uri="{FF2B5EF4-FFF2-40B4-BE49-F238E27FC236}">
                <a16:creationId xmlns:a16="http://schemas.microsoft.com/office/drawing/2014/main" id="{AB3449CA-7C95-4782-BCCA-698426A08EAF}"/>
              </a:ext>
            </a:extLst>
          </p:cNvPr>
          <p:cNvCxnSpPr>
            <a:cxnSpLocks/>
            <a:stCxn id="308" idx="6"/>
            <a:endCxn id="324" idx="2"/>
          </p:cNvCxnSpPr>
          <p:nvPr/>
        </p:nvCxnSpPr>
        <p:spPr>
          <a:xfrm>
            <a:off x="4032423" y="3359461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직선 화살표 연결선 303">
            <a:extLst>
              <a:ext uri="{FF2B5EF4-FFF2-40B4-BE49-F238E27FC236}">
                <a16:creationId xmlns:a16="http://schemas.microsoft.com/office/drawing/2014/main" id="{7279A403-0EFF-43E0-B897-336AC1411BC1}"/>
              </a:ext>
            </a:extLst>
          </p:cNvPr>
          <p:cNvCxnSpPr>
            <a:cxnSpLocks/>
            <a:stCxn id="309" idx="6"/>
            <a:endCxn id="324" idx="2"/>
          </p:cNvCxnSpPr>
          <p:nvPr/>
        </p:nvCxnSpPr>
        <p:spPr>
          <a:xfrm flipV="1">
            <a:off x="4032423" y="3359461"/>
            <a:ext cx="817646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직선 화살표 연결선 305">
            <a:extLst>
              <a:ext uri="{FF2B5EF4-FFF2-40B4-BE49-F238E27FC236}">
                <a16:creationId xmlns:a16="http://schemas.microsoft.com/office/drawing/2014/main" id="{394F6CE7-3531-4826-9442-BCABEF3B086A}"/>
              </a:ext>
            </a:extLst>
          </p:cNvPr>
          <p:cNvCxnSpPr>
            <a:cxnSpLocks/>
            <a:stCxn id="311" idx="6"/>
            <a:endCxn id="324" idx="2"/>
          </p:cNvCxnSpPr>
          <p:nvPr/>
        </p:nvCxnSpPr>
        <p:spPr>
          <a:xfrm flipV="1"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직선 화살표 연결선 306">
            <a:extLst>
              <a:ext uri="{FF2B5EF4-FFF2-40B4-BE49-F238E27FC236}">
                <a16:creationId xmlns:a16="http://schemas.microsoft.com/office/drawing/2014/main" id="{804F67CD-E172-4BCF-908A-006565882DB9}"/>
              </a:ext>
            </a:extLst>
          </p:cNvPr>
          <p:cNvCxnSpPr>
            <a:cxnSpLocks/>
            <a:stCxn id="317" idx="6"/>
            <a:endCxn id="324" idx="2"/>
          </p:cNvCxnSpPr>
          <p:nvPr/>
        </p:nvCxnSpPr>
        <p:spPr>
          <a:xfrm flipV="1">
            <a:off x="4032423" y="3359461"/>
            <a:ext cx="817646" cy="1950971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타원 307">
            <a:extLst>
              <a:ext uri="{FF2B5EF4-FFF2-40B4-BE49-F238E27FC236}">
                <a16:creationId xmlns:a16="http://schemas.microsoft.com/office/drawing/2014/main" id="{CD202072-36F5-42FC-A76F-166DAED15DA5}"/>
              </a:ext>
            </a:extLst>
          </p:cNvPr>
          <p:cNvSpPr/>
          <p:nvPr/>
        </p:nvSpPr>
        <p:spPr>
          <a:xfrm>
            <a:off x="3533211" y="3109855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2B248CD1-BA1D-4336-9041-01EF4777D408}"/>
              </a:ext>
            </a:extLst>
          </p:cNvPr>
          <p:cNvSpPr/>
          <p:nvPr/>
        </p:nvSpPr>
        <p:spPr>
          <a:xfrm>
            <a:off x="3533211" y="3705502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1FB709F5-1144-469D-BA46-80EAA510EC88}"/>
              </a:ext>
            </a:extLst>
          </p:cNvPr>
          <p:cNvSpPr/>
          <p:nvPr/>
        </p:nvSpPr>
        <p:spPr>
          <a:xfrm>
            <a:off x="3533211" y="44794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4E06BAA0-2DC1-4EEE-A657-A79DFF29CD70}"/>
              </a:ext>
            </a:extLst>
          </p:cNvPr>
          <p:cNvSpPr txBox="1"/>
          <p:nvPr/>
        </p:nvSpPr>
        <p:spPr>
          <a:xfrm rot="5400000">
            <a:off x="3692275" y="4199428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graphicFrame>
        <p:nvGraphicFramePr>
          <p:cNvPr id="313" name="개체 312">
            <a:extLst>
              <a:ext uri="{FF2B5EF4-FFF2-40B4-BE49-F238E27FC236}">
                <a16:creationId xmlns:a16="http://schemas.microsoft.com/office/drawing/2014/main" id="{7F5B4088-5705-439A-8CCF-5318EE6D5B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692558"/>
              </p:ext>
            </p:extLst>
          </p:nvPr>
        </p:nvGraphicFramePr>
        <p:xfrm>
          <a:off x="3667940" y="3184910"/>
          <a:ext cx="219849" cy="314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77480" imgH="253800" progId="Equation.DSMT4">
                  <p:embed/>
                </p:oleObj>
              </mc:Choice>
              <mc:Fallback>
                <p:oleObj name="Equation" r:id="rId3" imgW="177480" imgH="2538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343F4184-734E-481F-B90C-2C0683CE0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67940" y="3184910"/>
                        <a:ext cx="219849" cy="314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4" name="개체 313">
            <a:extLst>
              <a:ext uri="{FF2B5EF4-FFF2-40B4-BE49-F238E27FC236}">
                <a16:creationId xmlns:a16="http://schemas.microsoft.com/office/drawing/2014/main" id="{10507D13-0F2C-4BB4-B058-F0A53B3F81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1448474"/>
              </p:ext>
            </p:extLst>
          </p:nvPr>
        </p:nvGraphicFramePr>
        <p:xfrm>
          <a:off x="3660899" y="3780391"/>
          <a:ext cx="235306" cy="313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0440" imgH="253800" progId="Equation.DSMT4">
                  <p:embed/>
                </p:oleObj>
              </mc:Choice>
              <mc:Fallback>
                <p:oleObj name="Equation" r:id="rId5" imgW="190440" imgH="2538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567C416-B3A7-464D-A738-2F2EA06A67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60899" y="3780391"/>
                        <a:ext cx="235306" cy="313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6" name="개체 315">
            <a:extLst>
              <a:ext uri="{FF2B5EF4-FFF2-40B4-BE49-F238E27FC236}">
                <a16:creationId xmlns:a16="http://schemas.microsoft.com/office/drawing/2014/main" id="{F98BE95C-F063-4CCC-9391-818A8350DD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0265411"/>
              </p:ext>
            </p:extLst>
          </p:nvPr>
        </p:nvGraphicFramePr>
        <p:xfrm>
          <a:off x="3634992" y="4555075"/>
          <a:ext cx="28416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28600" imgH="253800" progId="Equation.DSMT4">
                  <p:embed/>
                </p:oleObj>
              </mc:Choice>
              <mc:Fallback>
                <p:oleObj name="Equation" r:id="rId7" imgW="228600" imgH="253800" progId="Equation.DSMT4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17E97048-0C10-429B-B25A-A96BFBB133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4992" y="4555075"/>
                        <a:ext cx="28416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" name="타원 316">
            <a:extLst>
              <a:ext uri="{FF2B5EF4-FFF2-40B4-BE49-F238E27FC236}">
                <a16:creationId xmlns:a16="http://schemas.microsoft.com/office/drawing/2014/main" id="{EE398DAE-AF6F-4556-8BBA-654F28DE48C4}"/>
              </a:ext>
            </a:extLst>
          </p:cNvPr>
          <p:cNvSpPr/>
          <p:nvPr/>
        </p:nvSpPr>
        <p:spPr>
          <a:xfrm>
            <a:off x="3533211" y="5060826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18" name="개체 317">
            <a:extLst>
              <a:ext uri="{FF2B5EF4-FFF2-40B4-BE49-F238E27FC236}">
                <a16:creationId xmlns:a16="http://schemas.microsoft.com/office/drawing/2014/main" id="{3F149990-5CEA-4841-AE8C-47D6323A7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0509756"/>
              </p:ext>
            </p:extLst>
          </p:nvPr>
        </p:nvGraphicFramePr>
        <p:xfrm>
          <a:off x="3716498" y="5191661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01520" imgH="190440" progId="Equation.DSMT4">
                  <p:embed/>
                </p:oleObj>
              </mc:Choice>
              <mc:Fallback>
                <p:oleObj name="Equation" r:id="rId9" imgW="101520" imgH="190440" progId="Equation.DSMT4">
                  <p:embed/>
                  <p:pic>
                    <p:nvPicPr>
                      <p:cNvPr id="44" name="개체 43">
                        <a:extLst>
                          <a:ext uri="{FF2B5EF4-FFF2-40B4-BE49-F238E27FC236}">
                            <a16:creationId xmlns:a16="http://schemas.microsoft.com/office/drawing/2014/main" id="{4041B76F-8540-4E7E-8CEC-BBF1FA7D25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16498" y="5191661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9" name="직선 화살표 연결선 318">
            <a:extLst>
              <a:ext uri="{FF2B5EF4-FFF2-40B4-BE49-F238E27FC236}">
                <a16:creationId xmlns:a16="http://schemas.microsoft.com/office/drawing/2014/main" id="{5D21C8A7-4B29-4B2A-9CDE-F76A01B84630}"/>
              </a:ext>
            </a:extLst>
          </p:cNvPr>
          <p:cNvCxnSpPr>
            <a:cxnSpLocks/>
            <a:stCxn id="311" idx="6"/>
            <a:endCxn id="325" idx="2"/>
          </p:cNvCxnSpPr>
          <p:nvPr/>
        </p:nvCxnSpPr>
        <p:spPr>
          <a:xfrm flipV="1"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직선 화살표 연결선 320">
            <a:extLst>
              <a:ext uri="{FF2B5EF4-FFF2-40B4-BE49-F238E27FC236}">
                <a16:creationId xmlns:a16="http://schemas.microsoft.com/office/drawing/2014/main" id="{DD3EAC23-E26D-43F4-ADED-92058C89F746}"/>
              </a:ext>
            </a:extLst>
          </p:cNvPr>
          <p:cNvCxnSpPr>
            <a:cxnSpLocks/>
            <a:stCxn id="309" idx="6"/>
            <a:endCxn id="325" idx="2"/>
          </p:cNvCxnSpPr>
          <p:nvPr/>
        </p:nvCxnSpPr>
        <p:spPr>
          <a:xfrm>
            <a:off x="4032423" y="3955108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직선 화살표 연결선 321">
            <a:extLst>
              <a:ext uri="{FF2B5EF4-FFF2-40B4-BE49-F238E27FC236}">
                <a16:creationId xmlns:a16="http://schemas.microsoft.com/office/drawing/2014/main" id="{193B1E99-A19C-4114-9F86-EE3083D7BD1F}"/>
              </a:ext>
            </a:extLst>
          </p:cNvPr>
          <p:cNvCxnSpPr>
            <a:cxnSpLocks/>
            <a:stCxn id="308" idx="6"/>
            <a:endCxn id="325" idx="2"/>
          </p:cNvCxnSpPr>
          <p:nvPr/>
        </p:nvCxnSpPr>
        <p:spPr>
          <a:xfrm>
            <a:off x="4032423" y="3359461"/>
            <a:ext cx="817646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직선 화살표 연결선 322">
            <a:extLst>
              <a:ext uri="{FF2B5EF4-FFF2-40B4-BE49-F238E27FC236}">
                <a16:creationId xmlns:a16="http://schemas.microsoft.com/office/drawing/2014/main" id="{338391B7-BBD4-4461-809F-AF65BB26ECE9}"/>
              </a:ext>
            </a:extLst>
          </p:cNvPr>
          <p:cNvCxnSpPr>
            <a:cxnSpLocks/>
            <a:stCxn id="317" idx="6"/>
            <a:endCxn id="325" idx="2"/>
          </p:cNvCxnSpPr>
          <p:nvPr/>
        </p:nvCxnSpPr>
        <p:spPr>
          <a:xfrm flipV="1">
            <a:off x="4032423" y="3955108"/>
            <a:ext cx="817646" cy="1355324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타원 323">
            <a:extLst>
              <a:ext uri="{FF2B5EF4-FFF2-40B4-BE49-F238E27FC236}">
                <a16:creationId xmlns:a16="http://schemas.microsoft.com/office/drawing/2014/main" id="{0F95C94E-D678-4595-8CE9-D3ADE7503631}"/>
              </a:ext>
            </a:extLst>
          </p:cNvPr>
          <p:cNvSpPr/>
          <p:nvPr/>
        </p:nvSpPr>
        <p:spPr>
          <a:xfrm>
            <a:off x="4850069" y="3109855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5BC7913C-AD4F-469C-B1D2-A16301B6D2F7}"/>
              </a:ext>
            </a:extLst>
          </p:cNvPr>
          <p:cNvSpPr/>
          <p:nvPr/>
        </p:nvSpPr>
        <p:spPr>
          <a:xfrm>
            <a:off x="4850069" y="3705502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12BDF061-69DD-46C2-9B5C-FD3AFC84F955}"/>
              </a:ext>
            </a:extLst>
          </p:cNvPr>
          <p:cNvSpPr/>
          <p:nvPr/>
        </p:nvSpPr>
        <p:spPr>
          <a:xfrm>
            <a:off x="4850069" y="44794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566A3469-3F5D-4F7E-8998-4757C7BB4452}"/>
              </a:ext>
            </a:extLst>
          </p:cNvPr>
          <p:cNvSpPr txBox="1"/>
          <p:nvPr/>
        </p:nvSpPr>
        <p:spPr>
          <a:xfrm rot="5400000">
            <a:off x="5009133" y="4199428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29" name="타원 328">
            <a:extLst>
              <a:ext uri="{FF2B5EF4-FFF2-40B4-BE49-F238E27FC236}">
                <a16:creationId xmlns:a16="http://schemas.microsoft.com/office/drawing/2014/main" id="{0447981D-3316-458B-8E31-DBAB880AFED0}"/>
              </a:ext>
            </a:extLst>
          </p:cNvPr>
          <p:cNvSpPr/>
          <p:nvPr/>
        </p:nvSpPr>
        <p:spPr>
          <a:xfrm>
            <a:off x="4850069" y="5060826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32" name="직선 화살표 연결선 331">
            <a:extLst>
              <a:ext uri="{FF2B5EF4-FFF2-40B4-BE49-F238E27FC236}">
                <a16:creationId xmlns:a16="http://schemas.microsoft.com/office/drawing/2014/main" id="{5D76FC5C-F34B-48D2-87F0-A9FC5014983F}"/>
              </a:ext>
            </a:extLst>
          </p:cNvPr>
          <p:cNvCxnSpPr>
            <a:cxnSpLocks/>
            <a:stCxn id="311" idx="6"/>
            <a:endCxn id="325" idx="2"/>
          </p:cNvCxnSpPr>
          <p:nvPr/>
        </p:nvCxnSpPr>
        <p:spPr>
          <a:xfrm flipV="1"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직선 화살표 연결선 332">
            <a:extLst>
              <a:ext uri="{FF2B5EF4-FFF2-40B4-BE49-F238E27FC236}">
                <a16:creationId xmlns:a16="http://schemas.microsoft.com/office/drawing/2014/main" id="{0351FE74-01B1-40CF-841A-D6A7BC34385A}"/>
              </a:ext>
            </a:extLst>
          </p:cNvPr>
          <p:cNvCxnSpPr>
            <a:cxnSpLocks/>
            <a:stCxn id="311" idx="6"/>
            <a:endCxn id="324" idx="2"/>
          </p:cNvCxnSpPr>
          <p:nvPr/>
        </p:nvCxnSpPr>
        <p:spPr>
          <a:xfrm flipV="1"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화살표 연결선 333">
            <a:extLst>
              <a:ext uri="{FF2B5EF4-FFF2-40B4-BE49-F238E27FC236}">
                <a16:creationId xmlns:a16="http://schemas.microsoft.com/office/drawing/2014/main" id="{08183525-9FDB-4DAA-A501-72216F07F703}"/>
              </a:ext>
            </a:extLst>
          </p:cNvPr>
          <p:cNvCxnSpPr>
            <a:cxnSpLocks/>
            <a:stCxn id="311" idx="6"/>
            <a:endCxn id="327" idx="2"/>
          </p:cNvCxnSpPr>
          <p:nvPr/>
        </p:nvCxnSpPr>
        <p:spPr>
          <a:xfrm>
            <a:off x="4032423" y="4729006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직선 화살표 연결선 336">
            <a:extLst>
              <a:ext uri="{FF2B5EF4-FFF2-40B4-BE49-F238E27FC236}">
                <a16:creationId xmlns:a16="http://schemas.microsoft.com/office/drawing/2014/main" id="{58CC9B5C-8AA2-4789-A68C-C1DDDA9CFC33}"/>
              </a:ext>
            </a:extLst>
          </p:cNvPr>
          <p:cNvCxnSpPr>
            <a:cxnSpLocks/>
            <a:stCxn id="309" idx="6"/>
            <a:endCxn id="327" idx="2"/>
          </p:cNvCxnSpPr>
          <p:nvPr/>
        </p:nvCxnSpPr>
        <p:spPr>
          <a:xfrm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직선 화살표 연결선 337">
            <a:extLst>
              <a:ext uri="{FF2B5EF4-FFF2-40B4-BE49-F238E27FC236}">
                <a16:creationId xmlns:a16="http://schemas.microsoft.com/office/drawing/2014/main" id="{EAB12635-00FA-4D93-8B82-A0B8EB075471}"/>
              </a:ext>
            </a:extLst>
          </p:cNvPr>
          <p:cNvCxnSpPr>
            <a:cxnSpLocks/>
            <a:stCxn id="308" idx="6"/>
            <a:endCxn id="327" idx="2"/>
          </p:cNvCxnSpPr>
          <p:nvPr/>
        </p:nvCxnSpPr>
        <p:spPr>
          <a:xfrm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화살표 연결선 340">
            <a:extLst>
              <a:ext uri="{FF2B5EF4-FFF2-40B4-BE49-F238E27FC236}">
                <a16:creationId xmlns:a16="http://schemas.microsoft.com/office/drawing/2014/main" id="{7F5FA361-B814-4230-9D33-252C2F03F13F}"/>
              </a:ext>
            </a:extLst>
          </p:cNvPr>
          <p:cNvCxnSpPr>
            <a:cxnSpLocks/>
            <a:stCxn id="317" idx="6"/>
            <a:endCxn id="327" idx="2"/>
          </p:cNvCxnSpPr>
          <p:nvPr/>
        </p:nvCxnSpPr>
        <p:spPr>
          <a:xfrm flipV="1">
            <a:off x="4032423" y="4729006"/>
            <a:ext cx="817646" cy="58142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타원 341">
            <a:extLst>
              <a:ext uri="{FF2B5EF4-FFF2-40B4-BE49-F238E27FC236}">
                <a16:creationId xmlns:a16="http://schemas.microsoft.com/office/drawing/2014/main" id="{6E279774-6EE5-48FE-8834-26BE2285DF76}"/>
              </a:ext>
            </a:extLst>
          </p:cNvPr>
          <p:cNvSpPr/>
          <p:nvPr/>
        </p:nvSpPr>
        <p:spPr>
          <a:xfrm>
            <a:off x="6010318" y="3398136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3" name="타원 342">
            <a:extLst>
              <a:ext uri="{FF2B5EF4-FFF2-40B4-BE49-F238E27FC236}">
                <a16:creationId xmlns:a16="http://schemas.microsoft.com/office/drawing/2014/main" id="{DAB0F776-B4AF-4503-A394-627AE5F72F80}"/>
              </a:ext>
            </a:extLst>
          </p:cNvPr>
          <p:cNvSpPr/>
          <p:nvPr/>
        </p:nvSpPr>
        <p:spPr>
          <a:xfrm>
            <a:off x="6010318" y="3993783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44" name="직선 화살표 연결선 343">
            <a:extLst>
              <a:ext uri="{FF2B5EF4-FFF2-40B4-BE49-F238E27FC236}">
                <a16:creationId xmlns:a16="http://schemas.microsoft.com/office/drawing/2014/main" id="{D017B8C9-4C6B-44F1-9FB0-9451DCFA1EDD}"/>
              </a:ext>
            </a:extLst>
          </p:cNvPr>
          <p:cNvCxnSpPr>
            <a:cxnSpLocks/>
            <a:stCxn id="324" idx="6"/>
            <a:endCxn id="342" idx="2"/>
          </p:cNvCxnSpPr>
          <p:nvPr/>
        </p:nvCxnSpPr>
        <p:spPr>
          <a:xfrm>
            <a:off x="5349281" y="3359461"/>
            <a:ext cx="661037" cy="2882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직선 화살표 연결선 344">
            <a:extLst>
              <a:ext uri="{FF2B5EF4-FFF2-40B4-BE49-F238E27FC236}">
                <a16:creationId xmlns:a16="http://schemas.microsoft.com/office/drawing/2014/main" id="{3B3A9367-87E2-46F3-B0D8-BEA08A5F9A13}"/>
              </a:ext>
            </a:extLst>
          </p:cNvPr>
          <p:cNvCxnSpPr>
            <a:cxnSpLocks/>
            <a:stCxn id="324" idx="6"/>
            <a:endCxn id="343" idx="2"/>
          </p:cNvCxnSpPr>
          <p:nvPr/>
        </p:nvCxnSpPr>
        <p:spPr>
          <a:xfrm>
            <a:off x="5349281" y="3359461"/>
            <a:ext cx="661037" cy="8839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직선 화살표 연결선 345">
            <a:extLst>
              <a:ext uri="{FF2B5EF4-FFF2-40B4-BE49-F238E27FC236}">
                <a16:creationId xmlns:a16="http://schemas.microsoft.com/office/drawing/2014/main" id="{169D16E8-54D4-4B80-9835-50446E77BD6A}"/>
              </a:ext>
            </a:extLst>
          </p:cNvPr>
          <p:cNvCxnSpPr>
            <a:cxnSpLocks/>
            <a:stCxn id="325" idx="6"/>
            <a:endCxn id="342" idx="2"/>
          </p:cNvCxnSpPr>
          <p:nvPr/>
        </p:nvCxnSpPr>
        <p:spPr>
          <a:xfrm flipV="1">
            <a:off x="5349281" y="3647742"/>
            <a:ext cx="661037" cy="3073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직선 화살표 연결선 346">
            <a:extLst>
              <a:ext uri="{FF2B5EF4-FFF2-40B4-BE49-F238E27FC236}">
                <a16:creationId xmlns:a16="http://schemas.microsoft.com/office/drawing/2014/main" id="{82ECC914-11DC-40D8-9111-40D4007E34B4}"/>
              </a:ext>
            </a:extLst>
          </p:cNvPr>
          <p:cNvCxnSpPr>
            <a:cxnSpLocks/>
            <a:stCxn id="325" idx="6"/>
            <a:endCxn id="343" idx="2"/>
          </p:cNvCxnSpPr>
          <p:nvPr/>
        </p:nvCxnSpPr>
        <p:spPr>
          <a:xfrm>
            <a:off x="5349281" y="3955108"/>
            <a:ext cx="661037" cy="2882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직선 화살표 연결선 349">
            <a:extLst>
              <a:ext uri="{FF2B5EF4-FFF2-40B4-BE49-F238E27FC236}">
                <a16:creationId xmlns:a16="http://schemas.microsoft.com/office/drawing/2014/main" id="{4CC712A4-D1E2-45CB-986E-C32D906EE661}"/>
              </a:ext>
            </a:extLst>
          </p:cNvPr>
          <p:cNvCxnSpPr>
            <a:cxnSpLocks/>
            <a:stCxn id="327" idx="6"/>
            <a:endCxn id="342" idx="2"/>
          </p:cNvCxnSpPr>
          <p:nvPr/>
        </p:nvCxnSpPr>
        <p:spPr>
          <a:xfrm flipV="1">
            <a:off x="5349281" y="3647742"/>
            <a:ext cx="661037" cy="10812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직선 화살표 연결선 350">
            <a:extLst>
              <a:ext uri="{FF2B5EF4-FFF2-40B4-BE49-F238E27FC236}">
                <a16:creationId xmlns:a16="http://schemas.microsoft.com/office/drawing/2014/main" id="{D696DF8B-9DA9-4324-9BDB-085C96DFC20D}"/>
              </a:ext>
            </a:extLst>
          </p:cNvPr>
          <p:cNvCxnSpPr>
            <a:cxnSpLocks/>
            <a:stCxn id="327" idx="6"/>
            <a:endCxn id="343" idx="2"/>
          </p:cNvCxnSpPr>
          <p:nvPr/>
        </p:nvCxnSpPr>
        <p:spPr>
          <a:xfrm flipV="1">
            <a:off x="5349281" y="4243389"/>
            <a:ext cx="661037" cy="485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직선 화살표 연결선 351">
            <a:extLst>
              <a:ext uri="{FF2B5EF4-FFF2-40B4-BE49-F238E27FC236}">
                <a16:creationId xmlns:a16="http://schemas.microsoft.com/office/drawing/2014/main" id="{CF99CFF6-38BB-43AE-8EBC-A8F1520A0B43}"/>
              </a:ext>
            </a:extLst>
          </p:cNvPr>
          <p:cNvCxnSpPr>
            <a:cxnSpLocks/>
            <a:stCxn id="329" idx="6"/>
            <a:endCxn id="342" idx="2"/>
          </p:cNvCxnSpPr>
          <p:nvPr/>
        </p:nvCxnSpPr>
        <p:spPr>
          <a:xfrm flipV="1">
            <a:off x="5349281" y="3647742"/>
            <a:ext cx="661037" cy="166269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화살표 연결선 352">
            <a:extLst>
              <a:ext uri="{FF2B5EF4-FFF2-40B4-BE49-F238E27FC236}">
                <a16:creationId xmlns:a16="http://schemas.microsoft.com/office/drawing/2014/main" id="{A7562C71-C92A-40F9-A18D-D85BF4B70D2A}"/>
              </a:ext>
            </a:extLst>
          </p:cNvPr>
          <p:cNvCxnSpPr>
            <a:cxnSpLocks/>
            <a:stCxn id="329" idx="6"/>
            <a:endCxn id="343" idx="2"/>
          </p:cNvCxnSpPr>
          <p:nvPr/>
        </p:nvCxnSpPr>
        <p:spPr>
          <a:xfrm flipV="1">
            <a:off x="5349281" y="4243389"/>
            <a:ext cx="661037" cy="1067043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직선 화살표 연결선 353">
            <a:extLst>
              <a:ext uri="{FF2B5EF4-FFF2-40B4-BE49-F238E27FC236}">
                <a16:creationId xmlns:a16="http://schemas.microsoft.com/office/drawing/2014/main" id="{5FE4082C-AD16-4F15-9C9F-76021ADC013E}"/>
              </a:ext>
            </a:extLst>
          </p:cNvPr>
          <p:cNvCxnSpPr>
            <a:cxnSpLocks/>
            <a:stCxn id="342" idx="6"/>
            <a:endCxn id="18" idx="1"/>
          </p:cNvCxnSpPr>
          <p:nvPr/>
        </p:nvCxnSpPr>
        <p:spPr>
          <a:xfrm>
            <a:off x="6509530" y="3647742"/>
            <a:ext cx="64252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직선 화살표 연결선 354">
            <a:extLst>
              <a:ext uri="{FF2B5EF4-FFF2-40B4-BE49-F238E27FC236}">
                <a16:creationId xmlns:a16="http://schemas.microsoft.com/office/drawing/2014/main" id="{24A9CAC1-BE46-4FA6-A7AF-FF5408D0258D}"/>
              </a:ext>
            </a:extLst>
          </p:cNvPr>
          <p:cNvCxnSpPr>
            <a:cxnSpLocks/>
            <a:stCxn id="343" idx="6"/>
            <a:endCxn id="83" idx="1"/>
          </p:cNvCxnSpPr>
          <p:nvPr/>
        </p:nvCxnSpPr>
        <p:spPr>
          <a:xfrm>
            <a:off x="6509530" y="4243389"/>
            <a:ext cx="64252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직선 연결선 357">
            <a:extLst>
              <a:ext uri="{FF2B5EF4-FFF2-40B4-BE49-F238E27FC236}">
                <a16:creationId xmlns:a16="http://schemas.microsoft.com/office/drawing/2014/main" id="{52D2BD50-9F1B-4154-82DE-651F2F583934}"/>
              </a:ext>
            </a:extLst>
          </p:cNvPr>
          <p:cNvCxnSpPr>
            <a:cxnSpLocks/>
            <a:stCxn id="324" idx="0"/>
            <a:endCxn id="324" idx="4"/>
          </p:cNvCxnSpPr>
          <p:nvPr/>
        </p:nvCxnSpPr>
        <p:spPr>
          <a:xfrm>
            <a:off x="5099675" y="3109855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9" name="개체 358">
            <a:extLst>
              <a:ext uri="{FF2B5EF4-FFF2-40B4-BE49-F238E27FC236}">
                <a16:creationId xmlns:a16="http://schemas.microsoft.com/office/drawing/2014/main" id="{779ABD0C-01F0-4E5F-9436-869714A911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274913"/>
              </p:ext>
            </p:extLst>
          </p:nvPr>
        </p:nvGraphicFramePr>
        <p:xfrm>
          <a:off x="4906583" y="3266779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52280" imgH="177480" progId="Equation.DSMT4">
                  <p:embed/>
                </p:oleObj>
              </mc:Choice>
              <mc:Fallback>
                <p:oleObj name="Equation" r:id="rId11" imgW="152280" imgH="177480" progId="Equation.DSMT4">
                  <p:embed/>
                  <p:pic>
                    <p:nvPicPr>
                      <p:cNvPr id="204" name="개체 203">
                        <a:extLst>
                          <a:ext uri="{FF2B5EF4-FFF2-40B4-BE49-F238E27FC236}">
                            <a16:creationId xmlns:a16="http://schemas.microsoft.com/office/drawing/2014/main" id="{660DF07F-DD24-4DA1-A817-6C03C1A291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3266779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0" name="개체 359">
            <a:extLst>
              <a:ext uri="{FF2B5EF4-FFF2-40B4-BE49-F238E27FC236}">
                <a16:creationId xmlns:a16="http://schemas.microsoft.com/office/drawing/2014/main" id="{D772AF4B-B0EC-406C-B6C6-037BA842F0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05559"/>
              </p:ext>
            </p:extLst>
          </p:nvPr>
        </p:nvGraphicFramePr>
        <p:xfrm>
          <a:off x="5106130" y="3263026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304560" imgH="241200" progId="Equation.DSMT4">
                  <p:embed/>
                </p:oleObj>
              </mc:Choice>
              <mc:Fallback>
                <p:oleObj name="Equation" r:id="rId13" imgW="304560" imgH="241200" progId="Equation.DSMT4">
                  <p:embed/>
                  <p:pic>
                    <p:nvPicPr>
                      <p:cNvPr id="205" name="개체 204">
                        <a:extLst>
                          <a:ext uri="{FF2B5EF4-FFF2-40B4-BE49-F238E27FC236}">
                            <a16:creationId xmlns:a16="http://schemas.microsoft.com/office/drawing/2014/main" id="{25FE9D73-4F90-463C-9A89-422220313F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3263026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61" name="직선 연결선 360">
            <a:extLst>
              <a:ext uri="{FF2B5EF4-FFF2-40B4-BE49-F238E27FC236}">
                <a16:creationId xmlns:a16="http://schemas.microsoft.com/office/drawing/2014/main" id="{143BDFD5-1F9F-40CE-9996-49D431EE87B5}"/>
              </a:ext>
            </a:extLst>
          </p:cNvPr>
          <p:cNvCxnSpPr>
            <a:cxnSpLocks/>
          </p:cNvCxnSpPr>
          <p:nvPr/>
        </p:nvCxnSpPr>
        <p:spPr>
          <a:xfrm>
            <a:off x="5099675" y="3710189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2" name="개체 361">
            <a:extLst>
              <a:ext uri="{FF2B5EF4-FFF2-40B4-BE49-F238E27FC236}">
                <a16:creationId xmlns:a16="http://schemas.microsoft.com/office/drawing/2014/main" id="{D6DC12AD-13D7-4B12-B361-F2FE125254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5770799"/>
              </p:ext>
            </p:extLst>
          </p:nvPr>
        </p:nvGraphicFramePr>
        <p:xfrm>
          <a:off x="4906583" y="3867113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52280" imgH="177480" progId="Equation.DSMT4">
                  <p:embed/>
                </p:oleObj>
              </mc:Choice>
              <mc:Fallback>
                <p:oleObj name="Equation" r:id="rId15" imgW="152280" imgH="177480" progId="Equation.DSMT4">
                  <p:embed/>
                  <p:pic>
                    <p:nvPicPr>
                      <p:cNvPr id="214" name="개체 213">
                        <a:extLst>
                          <a:ext uri="{FF2B5EF4-FFF2-40B4-BE49-F238E27FC236}">
                            <a16:creationId xmlns:a16="http://schemas.microsoft.com/office/drawing/2014/main" id="{2D780748-B4B1-4406-AA0A-333E0E36E6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3867113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3" name="개체 362">
            <a:extLst>
              <a:ext uri="{FF2B5EF4-FFF2-40B4-BE49-F238E27FC236}">
                <a16:creationId xmlns:a16="http://schemas.microsoft.com/office/drawing/2014/main" id="{8990A3F7-3C60-4C96-8001-79A961C1D2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886673"/>
              </p:ext>
            </p:extLst>
          </p:nvPr>
        </p:nvGraphicFramePr>
        <p:xfrm>
          <a:off x="5106130" y="3863360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304560" imgH="241200" progId="Equation.DSMT4">
                  <p:embed/>
                </p:oleObj>
              </mc:Choice>
              <mc:Fallback>
                <p:oleObj name="Equation" r:id="rId16" imgW="304560" imgH="241200" progId="Equation.DSMT4">
                  <p:embed/>
                  <p:pic>
                    <p:nvPicPr>
                      <p:cNvPr id="215" name="개체 214">
                        <a:extLst>
                          <a:ext uri="{FF2B5EF4-FFF2-40B4-BE49-F238E27FC236}">
                            <a16:creationId xmlns:a16="http://schemas.microsoft.com/office/drawing/2014/main" id="{454F3E49-3F09-496E-BCB6-15BE8470D4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3863360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67" name="직선 연결선 366">
            <a:extLst>
              <a:ext uri="{FF2B5EF4-FFF2-40B4-BE49-F238E27FC236}">
                <a16:creationId xmlns:a16="http://schemas.microsoft.com/office/drawing/2014/main" id="{66E94427-239E-4EE4-AE4B-3B2FBA563165}"/>
              </a:ext>
            </a:extLst>
          </p:cNvPr>
          <p:cNvCxnSpPr>
            <a:cxnSpLocks/>
            <a:stCxn id="327" idx="0"/>
            <a:endCxn id="327" idx="4"/>
          </p:cNvCxnSpPr>
          <p:nvPr/>
        </p:nvCxnSpPr>
        <p:spPr>
          <a:xfrm>
            <a:off x="5099675" y="4479400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8" name="개체 367">
            <a:extLst>
              <a:ext uri="{FF2B5EF4-FFF2-40B4-BE49-F238E27FC236}">
                <a16:creationId xmlns:a16="http://schemas.microsoft.com/office/drawing/2014/main" id="{4A13F749-E6CD-49E6-9DE1-6BB0532D48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665387"/>
              </p:ext>
            </p:extLst>
          </p:nvPr>
        </p:nvGraphicFramePr>
        <p:xfrm>
          <a:off x="4906583" y="4634536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152280" imgH="177480" progId="Equation.DSMT4">
                  <p:embed/>
                </p:oleObj>
              </mc:Choice>
              <mc:Fallback>
                <p:oleObj name="Equation" r:id="rId17" imgW="152280" imgH="177480" progId="Equation.DSMT4">
                  <p:embed/>
                  <p:pic>
                    <p:nvPicPr>
                      <p:cNvPr id="220" name="개체 219">
                        <a:extLst>
                          <a:ext uri="{FF2B5EF4-FFF2-40B4-BE49-F238E27FC236}">
                            <a16:creationId xmlns:a16="http://schemas.microsoft.com/office/drawing/2014/main" id="{26652E83-9AE1-45AE-84C3-28351C509C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4634536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9" name="개체 368">
            <a:extLst>
              <a:ext uri="{FF2B5EF4-FFF2-40B4-BE49-F238E27FC236}">
                <a16:creationId xmlns:a16="http://schemas.microsoft.com/office/drawing/2014/main" id="{A880A528-911F-4CEE-86DA-03B7143952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750577"/>
              </p:ext>
            </p:extLst>
          </p:nvPr>
        </p:nvGraphicFramePr>
        <p:xfrm>
          <a:off x="5106130" y="4630783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304560" imgH="241200" progId="Equation.DSMT4">
                  <p:embed/>
                </p:oleObj>
              </mc:Choice>
              <mc:Fallback>
                <p:oleObj name="Equation" r:id="rId18" imgW="304560" imgH="241200" progId="Equation.DSMT4">
                  <p:embed/>
                  <p:pic>
                    <p:nvPicPr>
                      <p:cNvPr id="221" name="개체 220">
                        <a:extLst>
                          <a:ext uri="{FF2B5EF4-FFF2-40B4-BE49-F238E27FC236}">
                            <a16:creationId xmlns:a16="http://schemas.microsoft.com/office/drawing/2014/main" id="{6EF00DA2-EDC5-4E69-924A-78A815DEEC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4630783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0" name="개체 369">
            <a:extLst>
              <a:ext uri="{FF2B5EF4-FFF2-40B4-BE49-F238E27FC236}">
                <a16:creationId xmlns:a16="http://schemas.microsoft.com/office/drawing/2014/main" id="{B9C9CD4E-E2C9-413B-B3ED-D2395B4D2E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378440"/>
              </p:ext>
            </p:extLst>
          </p:nvPr>
        </p:nvGraphicFramePr>
        <p:xfrm>
          <a:off x="5043519" y="5191661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01520" imgH="190440" progId="Equation.DSMT4">
                  <p:embed/>
                </p:oleObj>
              </mc:Choice>
              <mc:Fallback>
                <p:oleObj name="Equation" r:id="rId19" imgW="101520" imgH="190440" progId="Equation.DSMT4">
                  <p:embed/>
                  <p:pic>
                    <p:nvPicPr>
                      <p:cNvPr id="222" name="개체 221">
                        <a:extLst>
                          <a:ext uri="{FF2B5EF4-FFF2-40B4-BE49-F238E27FC236}">
                            <a16:creationId xmlns:a16="http://schemas.microsoft.com/office/drawing/2014/main" id="{C7E4D742-3D4A-40AA-84A6-C28AA201EA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3519" y="5191661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2" name="개체 371">
            <a:extLst>
              <a:ext uri="{FF2B5EF4-FFF2-40B4-BE49-F238E27FC236}">
                <a16:creationId xmlns:a16="http://schemas.microsoft.com/office/drawing/2014/main" id="{BCD3FC42-3919-46B3-8D50-BAB3EF97E1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6181764"/>
              </p:ext>
            </p:extLst>
          </p:nvPr>
        </p:nvGraphicFramePr>
        <p:xfrm>
          <a:off x="6183027" y="3559747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152280" imgH="177480" progId="Equation.DSMT4">
                  <p:embed/>
                </p:oleObj>
              </mc:Choice>
              <mc:Fallback>
                <p:oleObj name="Equation" r:id="rId20" imgW="152280" imgH="177480" progId="Equation.DSMT4">
                  <p:embed/>
                  <p:pic>
                    <p:nvPicPr>
                      <p:cNvPr id="228" name="개체 227">
                        <a:extLst>
                          <a:ext uri="{FF2B5EF4-FFF2-40B4-BE49-F238E27FC236}">
                            <a16:creationId xmlns:a16="http://schemas.microsoft.com/office/drawing/2014/main" id="{24253E22-CFC0-4E38-A162-0A28A91C0B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3559747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5" name="개체 374">
            <a:extLst>
              <a:ext uri="{FF2B5EF4-FFF2-40B4-BE49-F238E27FC236}">
                <a16:creationId xmlns:a16="http://schemas.microsoft.com/office/drawing/2014/main" id="{04AFE4EA-2E1D-4BA1-A5F4-4AFA068F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304195"/>
              </p:ext>
            </p:extLst>
          </p:nvPr>
        </p:nvGraphicFramePr>
        <p:xfrm>
          <a:off x="6183027" y="4155394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152280" imgH="177480" progId="Equation.DSMT4">
                  <p:embed/>
                </p:oleObj>
              </mc:Choice>
              <mc:Fallback>
                <p:oleObj name="Equation" r:id="rId21" imgW="152280" imgH="177480" progId="Equation.DSMT4">
                  <p:embed/>
                  <p:pic>
                    <p:nvPicPr>
                      <p:cNvPr id="233" name="개체 232">
                        <a:extLst>
                          <a:ext uri="{FF2B5EF4-FFF2-40B4-BE49-F238E27FC236}">
                            <a16:creationId xmlns:a16="http://schemas.microsoft.com/office/drawing/2014/main" id="{8CBFCAAE-3025-40A0-BA63-486029B028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4155394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3" name="타원 382">
            <a:extLst>
              <a:ext uri="{FF2B5EF4-FFF2-40B4-BE49-F238E27FC236}">
                <a16:creationId xmlns:a16="http://schemas.microsoft.com/office/drawing/2014/main" id="{424C37AE-2D75-4998-9081-D0AF4AE6B563}"/>
              </a:ext>
            </a:extLst>
          </p:cNvPr>
          <p:cNvSpPr/>
          <p:nvPr/>
        </p:nvSpPr>
        <p:spPr>
          <a:xfrm>
            <a:off x="6010318" y="459096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85" name="개체 384">
            <a:extLst>
              <a:ext uri="{FF2B5EF4-FFF2-40B4-BE49-F238E27FC236}">
                <a16:creationId xmlns:a16="http://schemas.microsoft.com/office/drawing/2014/main" id="{2CA73589-EB46-411F-9857-B14497D82B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858532"/>
              </p:ext>
            </p:extLst>
          </p:nvPr>
        </p:nvGraphicFramePr>
        <p:xfrm>
          <a:off x="6183027" y="4760415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152280" imgH="177480" progId="Equation.DSMT4">
                  <p:embed/>
                </p:oleObj>
              </mc:Choice>
              <mc:Fallback>
                <p:oleObj name="Equation" r:id="rId21" imgW="152280" imgH="177480" progId="Equation.DSMT4">
                  <p:embed/>
                  <p:pic>
                    <p:nvPicPr>
                      <p:cNvPr id="375" name="개체 374">
                        <a:extLst>
                          <a:ext uri="{FF2B5EF4-FFF2-40B4-BE49-F238E27FC236}">
                            <a16:creationId xmlns:a16="http://schemas.microsoft.com/office/drawing/2014/main" id="{04AFE4EA-2E1D-4BA1-A5F4-4AFA068FDA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4760415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88" name="직선 화살표 연결선 387">
            <a:extLst>
              <a:ext uri="{FF2B5EF4-FFF2-40B4-BE49-F238E27FC236}">
                <a16:creationId xmlns:a16="http://schemas.microsoft.com/office/drawing/2014/main" id="{011E633A-C9C2-42F1-B7BE-F4A21143E905}"/>
              </a:ext>
            </a:extLst>
          </p:cNvPr>
          <p:cNvCxnSpPr>
            <a:cxnSpLocks/>
            <a:stCxn id="329" idx="6"/>
            <a:endCxn id="383" idx="2"/>
          </p:cNvCxnSpPr>
          <p:nvPr/>
        </p:nvCxnSpPr>
        <p:spPr>
          <a:xfrm flipV="1">
            <a:off x="5349281" y="4840566"/>
            <a:ext cx="661037" cy="46986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직선 화살표 연결선 390">
            <a:extLst>
              <a:ext uri="{FF2B5EF4-FFF2-40B4-BE49-F238E27FC236}">
                <a16:creationId xmlns:a16="http://schemas.microsoft.com/office/drawing/2014/main" id="{AA0A3C26-E95E-4680-8ACC-AE1120DDE258}"/>
              </a:ext>
            </a:extLst>
          </p:cNvPr>
          <p:cNvCxnSpPr>
            <a:cxnSpLocks/>
            <a:stCxn id="327" idx="6"/>
            <a:endCxn id="383" idx="2"/>
          </p:cNvCxnSpPr>
          <p:nvPr/>
        </p:nvCxnSpPr>
        <p:spPr>
          <a:xfrm>
            <a:off x="5349281" y="4729006"/>
            <a:ext cx="661037" cy="1115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직선 화살표 연결선 397">
            <a:extLst>
              <a:ext uri="{FF2B5EF4-FFF2-40B4-BE49-F238E27FC236}">
                <a16:creationId xmlns:a16="http://schemas.microsoft.com/office/drawing/2014/main" id="{7316EF5F-8C0B-4DDB-BFE6-ACA946E54334}"/>
              </a:ext>
            </a:extLst>
          </p:cNvPr>
          <p:cNvCxnSpPr>
            <a:cxnSpLocks/>
            <a:stCxn id="325" idx="6"/>
            <a:endCxn id="383" idx="2"/>
          </p:cNvCxnSpPr>
          <p:nvPr/>
        </p:nvCxnSpPr>
        <p:spPr>
          <a:xfrm>
            <a:off x="5349281" y="3955108"/>
            <a:ext cx="661037" cy="8854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직선 화살표 연결선 400">
            <a:extLst>
              <a:ext uri="{FF2B5EF4-FFF2-40B4-BE49-F238E27FC236}">
                <a16:creationId xmlns:a16="http://schemas.microsoft.com/office/drawing/2014/main" id="{ABEE81E7-91BB-4CC2-B5C5-019C1A3B0DD0}"/>
              </a:ext>
            </a:extLst>
          </p:cNvPr>
          <p:cNvCxnSpPr>
            <a:cxnSpLocks/>
            <a:stCxn id="324" idx="6"/>
            <a:endCxn id="383" idx="2"/>
          </p:cNvCxnSpPr>
          <p:nvPr/>
        </p:nvCxnSpPr>
        <p:spPr>
          <a:xfrm>
            <a:off x="5349281" y="3359461"/>
            <a:ext cx="661037" cy="14811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6" name="화살표: 오른쪽 405">
            <a:extLst>
              <a:ext uri="{FF2B5EF4-FFF2-40B4-BE49-F238E27FC236}">
                <a16:creationId xmlns:a16="http://schemas.microsoft.com/office/drawing/2014/main" id="{318949C5-F568-4B3C-90B1-EF160F600565}"/>
              </a:ext>
            </a:extLst>
          </p:cNvPr>
          <p:cNvSpPr/>
          <p:nvPr/>
        </p:nvSpPr>
        <p:spPr>
          <a:xfrm>
            <a:off x="2899570" y="4103447"/>
            <a:ext cx="384493" cy="46299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고양이, 잔디, 포유류, 집고양이이(가) 표시된 사진&#10;&#10;자동 생성된 설명">
            <a:extLst>
              <a:ext uri="{FF2B5EF4-FFF2-40B4-BE49-F238E27FC236}">
                <a16:creationId xmlns:a16="http://schemas.microsoft.com/office/drawing/2014/main" id="{208C4948-CB3C-4D8D-B2F7-2FC83D518891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tretch>
            <a:fillRect/>
          </a:stretch>
        </p:blipFill>
        <p:spPr>
          <a:xfrm>
            <a:off x="896769" y="3677326"/>
            <a:ext cx="1753653" cy="1315240"/>
          </a:xfrm>
          <a:prstGeom prst="rect">
            <a:avLst/>
          </a:prstGeom>
        </p:spPr>
      </p:pic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C999FBB4-8686-4BC4-9FE6-3B0FCD8C4EFC}"/>
              </a:ext>
            </a:extLst>
          </p:cNvPr>
          <p:cNvCxnSpPr>
            <a:cxnSpLocks/>
            <a:stCxn id="383" idx="6"/>
            <a:endCxn id="84" idx="1"/>
          </p:cNvCxnSpPr>
          <p:nvPr/>
        </p:nvCxnSpPr>
        <p:spPr>
          <a:xfrm>
            <a:off x="6509530" y="4840566"/>
            <a:ext cx="604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48C5BB8-E98F-42A4-9821-418B4118D074}"/>
              </a:ext>
            </a:extLst>
          </p:cNvPr>
          <p:cNvSpPr txBox="1"/>
          <p:nvPr/>
        </p:nvSpPr>
        <p:spPr>
          <a:xfrm>
            <a:off x="6850688" y="5387912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&lt;</a:t>
            </a:r>
            <a:r>
              <a:rPr lang="ko-KR" altLang="en-US" b="1" dirty="0"/>
              <a:t>점수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11B05-0C30-4EA0-BB8C-FCD6A536F92B}"/>
              </a:ext>
            </a:extLst>
          </p:cNvPr>
          <p:cNvSpPr txBox="1"/>
          <p:nvPr/>
        </p:nvSpPr>
        <p:spPr>
          <a:xfrm>
            <a:off x="7152052" y="34630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E45ACC4-AF9D-47E3-9A3F-234154AFA2E8}"/>
              </a:ext>
            </a:extLst>
          </p:cNvPr>
          <p:cNvSpPr txBox="1"/>
          <p:nvPr/>
        </p:nvSpPr>
        <p:spPr>
          <a:xfrm>
            <a:off x="7152052" y="405872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C0EC45F-2192-4655-9459-6B886A97C1D0}"/>
              </a:ext>
            </a:extLst>
          </p:cNvPr>
          <p:cNvSpPr txBox="1"/>
          <p:nvPr/>
        </p:nvSpPr>
        <p:spPr>
          <a:xfrm>
            <a:off x="7113580" y="465590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-1</a:t>
            </a:r>
            <a:endParaRPr lang="ko-KR" altLang="en-US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94A457-D816-402C-9B77-0D84F5A4360A}"/>
              </a:ext>
            </a:extLst>
          </p:cNvPr>
          <p:cNvSpPr txBox="1"/>
          <p:nvPr/>
        </p:nvSpPr>
        <p:spPr>
          <a:xfrm>
            <a:off x="7044651" y="3694083"/>
            <a:ext cx="527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9DA750-4EF7-47D2-8F2B-AA28C4BC83D7}"/>
              </a:ext>
            </a:extLst>
          </p:cNvPr>
          <p:cNvSpPr txBox="1"/>
          <p:nvPr/>
        </p:nvSpPr>
        <p:spPr>
          <a:xfrm>
            <a:off x="6839467" y="4311559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고양이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5B62570-7BB8-4051-BEF5-6D881AC35089}"/>
              </a:ext>
            </a:extLst>
          </p:cNvPr>
          <p:cNvSpPr txBox="1"/>
          <p:nvPr/>
        </p:nvSpPr>
        <p:spPr>
          <a:xfrm>
            <a:off x="6839467" y="4920895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자동차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graphicFrame>
        <p:nvGraphicFramePr>
          <p:cNvPr id="122" name="개체 121">
            <a:extLst>
              <a:ext uri="{FF2B5EF4-FFF2-40B4-BE49-F238E27FC236}">
                <a16:creationId xmlns:a16="http://schemas.microsoft.com/office/drawing/2014/main" id="{704541D7-285B-41BD-84B4-39D9F20BE3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9187404"/>
              </p:ext>
            </p:extLst>
          </p:nvPr>
        </p:nvGraphicFramePr>
        <p:xfrm>
          <a:off x="7628727" y="1468421"/>
          <a:ext cx="1814512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990360" imgH="634680" progId="Equation.DSMT4">
                  <p:embed/>
                </p:oleObj>
              </mc:Choice>
              <mc:Fallback>
                <p:oleObj name="Equation" r:id="rId24" imgW="990360" imgH="634680" progId="Equation.DSMT4">
                  <p:embed/>
                  <p:pic>
                    <p:nvPicPr>
                      <p:cNvPr id="2" name="개체 1">
                        <a:extLst>
                          <a:ext uri="{FF2B5EF4-FFF2-40B4-BE49-F238E27FC236}">
                            <a16:creationId xmlns:a16="http://schemas.microsoft.com/office/drawing/2014/main" id="{021BBE7B-43AE-4285-9993-47E2B17DE2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7628727" y="1468421"/>
                        <a:ext cx="1814512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0525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F8F232-D6DC-4F75-ACE0-B1667E3E1A6B}"/>
              </a:ext>
            </a:extLst>
          </p:cNvPr>
          <p:cNvSpPr txBox="1"/>
          <p:nvPr/>
        </p:nvSpPr>
        <p:spPr>
          <a:xfrm>
            <a:off x="324730" y="1258045"/>
            <a:ext cx="6420347" cy="1570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여러 개의 입력을 받아 각각의 확률 값으로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0~1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사이 실수를 출력하고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모든 출력의 합은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 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확률로 해석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Multi-label classification </a:t>
            </a:r>
            <a:r>
              <a:rPr lang="ko-KR" altLang="en-US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모델의 출력층에 주로 사용됨</a:t>
            </a:r>
            <a:endParaRPr lang="en-US" altLang="ko-KR" sz="16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79CD7-68AF-4A91-B373-06422E56349C}"/>
              </a:ext>
            </a:extLst>
          </p:cNvPr>
          <p:cNvSpPr txBox="1"/>
          <p:nvPr/>
        </p:nvSpPr>
        <p:spPr>
          <a:xfrm>
            <a:off x="4061066" y="5834724"/>
            <a:ext cx="4613764" cy="41562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/>
              <a:t>Softmax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함수 사용 예시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개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고양이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자동차 분류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cxnSp>
        <p:nvCxnSpPr>
          <p:cNvPr id="303" name="직선 화살표 연결선 302">
            <a:extLst>
              <a:ext uri="{FF2B5EF4-FFF2-40B4-BE49-F238E27FC236}">
                <a16:creationId xmlns:a16="http://schemas.microsoft.com/office/drawing/2014/main" id="{AB3449CA-7C95-4782-BCCA-698426A08EAF}"/>
              </a:ext>
            </a:extLst>
          </p:cNvPr>
          <p:cNvCxnSpPr>
            <a:cxnSpLocks/>
            <a:stCxn id="308" idx="6"/>
            <a:endCxn id="324" idx="2"/>
          </p:cNvCxnSpPr>
          <p:nvPr/>
        </p:nvCxnSpPr>
        <p:spPr>
          <a:xfrm>
            <a:off x="4032423" y="3359461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직선 화살표 연결선 303">
            <a:extLst>
              <a:ext uri="{FF2B5EF4-FFF2-40B4-BE49-F238E27FC236}">
                <a16:creationId xmlns:a16="http://schemas.microsoft.com/office/drawing/2014/main" id="{7279A403-0EFF-43E0-B897-336AC1411BC1}"/>
              </a:ext>
            </a:extLst>
          </p:cNvPr>
          <p:cNvCxnSpPr>
            <a:cxnSpLocks/>
            <a:stCxn id="309" idx="6"/>
            <a:endCxn id="324" idx="2"/>
          </p:cNvCxnSpPr>
          <p:nvPr/>
        </p:nvCxnSpPr>
        <p:spPr>
          <a:xfrm flipV="1">
            <a:off x="4032423" y="3359461"/>
            <a:ext cx="817646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직선 화살표 연결선 305">
            <a:extLst>
              <a:ext uri="{FF2B5EF4-FFF2-40B4-BE49-F238E27FC236}">
                <a16:creationId xmlns:a16="http://schemas.microsoft.com/office/drawing/2014/main" id="{394F6CE7-3531-4826-9442-BCABEF3B086A}"/>
              </a:ext>
            </a:extLst>
          </p:cNvPr>
          <p:cNvCxnSpPr>
            <a:cxnSpLocks/>
            <a:stCxn id="311" idx="6"/>
            <a:endCxn id="324" idx="2"/>
          </p:cNvCxnSpPr>
          <p:nvPr/>
        </p:nvCxnSpPr>
        <p:spPr>
          <a:xfrm flipV="1"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직선 화살표 연결선 306">
            <a:extLst>
              <a:ext uri="{FF2B5EF4-FFF2-40B4-BE49-F238E27FC236}">
                <a16:creationId xmlns:a16="http://schemas.microsoft.com/office/drawing/2014/main" id="{804F67CD-E172-4BCF-908A-006565882DB9}"/>
              </a:ext>
            </a:extLst>
          </p:cNvPr>
          <p:cNvCxnSpPr>
            <a:cxnSpLocks/>
            <a:stCxn id="317" idx="6"/>
            <a:endCxn id="324" idx="2"/>
          </p:cNvCxnSpPr>
          <p:nvPr/>
        </p:nvCxnSpPr>
        <p:spPr>
          <a:xfrm flipV="1">
            <a:off x="4032423" y="3359461"/>
            <a:ext cx="817646" cy="1950971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타원 307">
            <a:extLst>
              <a:ext uri="{FF2B5EF4-FFF2-40B4-BE49-F238E27FC236}">
                <a16:creationId xmlns:a16="http://schemas.microsoft.com/office/drawing/2014/main" id="{CD202072-36F5-42FC-A76F-166DAED15DA5}"/>
              </a:ext>
            </a:extLst>
          </p:cNvPr>
          <p:cNvSpPr/>
          <p:nvPr/>
        </p:nvSpPr>
        <p:spPr>
          <a:xfrm>
            <a:off x="3533211" y="3109855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2B248CD1-BA1D-4336-9041-01EF4777D408}"/>
              </a:ext>
            </a:extLst>
          </p:cNvPr>
          <p:cNvSpPr/>
          <p:nvPr/>
        </p:nvSpPr>
        <p:spPr>
          <a:xfrm>
            <a:off x="3533211" y="3705502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1FB709F5-1144-469D-BA46-80EAA510EC88}"/>
              </a:ext>
            </a:extLst>
          </p:cNvPr>
          <p:cNvSpPr/>
          <p:nvPr/>
        </p:nvSpPr>
        <p:spPr>
          <a:xfrm>
            <a:off x="3533211" y="44794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4E06BAA0-2DC1-4EEE-A657-A79DFF29CD70}"/>
              </a:ext>
            </a:extLst>
          </p:cNvPr>
          <p:cNvSpPr txBox="1"/>
          <p:nvPr/>
        </p:nvSpPr>
        <p:spPr>
          <a:xfrm rot="5400000">
            <a:off x="3692275" y="4199428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graphicFrame>
        <p:nvGraphicFramePr>
          <p:cNvPr id="313" name="개체 312">
            <a:extLst>
              <a:ext uri="{FF2B5EF4-FFF2-40B4-BE49-F238E27FC236}">
                <a16:creationId xmlns:a16="http://schemas.microsoft.com/office/drawing/2014/main" id="{7F5B4088-5705-439A-8CCF-5318EE6D5B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67940" y="3184910"/>
          <a:ext cx="219849" cy="314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77480" imgH="253800" progId="Equation.DSMT4">
                  <p:embed/>
                </p:oleObj>
              </mc:Choice>
              <mc:Fallback>
                <p:oleObj name="Equation" r:id="rId3" imgW="177480" imgH="253800" progId="Equation.DSMT4">
                  <p:embed/>
                  <p:pic>
                    <p:nvPicPr>
                      <p:cNvPr id="313" name="개체 312">
                        <a:extLst>
                          <a:ext uri="{FF2B5EF4-FFF2-40B4-BE49-F238E27FC236}">
                            <a16:creationId xmlns:a16="http://schemas.microsoft.com/office/drawing/2014/main" id="{7F5B4088-5705-439A-8CCF-5318EE6D5B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67940" y="3184910"/>
                        <a:ext cx="219849" cy="314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4" name="개체 313">
            <a:extLst>
              <a:ext uri="{FF2B5EF4-FFF2-40B4-BE49-F238E27FC236}">
                <a16:creationId xmlns:a16="http://schemas.microsoft.com/office/drawing/2014/main" id="{10507D13-0F2C-4BB4-B058-F0A53B3F81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60899" y="3780391"/>
          <a:ext cx="235306" cy="313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0440" imgH="253800" progId="Equation.DSMT4">
                  <p:embed/>
                </p:oleObj>
              </mc:Choice>
              <mc:Fallback>
                <p:oleObj name="Equation" r:id="rId5" imgW="190440" imgH="253800" progId="Equation.DSMT4">
                  <p:embed/>
                  <p:pic>
                    <p:nvPicPr>
                      <p:cNvPr id="314" name="개체 313">
                        <a:extLst>
                          <a:ext uri="{FF2B5EF4-FFF2-40B4-BE49-F238E27FC236}">
                            <a16:creationId xmlns:a16="http://schemas.microsoft.com/office/drawing/2014/main" id="{10507D13-0F2C-4BB4-B058-F0A53B3F81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60899" y="3780391"/>
                        <a:ext cx="235306" cy="313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6" name="개체 315">
            <a:extLst>
              <a:ext uri="{FF2B5EF4-FFF2-40B4-BE49-F238E27FC236}">
                <a16:creationId xmlns:a16="http://schemas.microsoft.com/office/drawing/2014/main" id="{F98BE95C-F063-4CCC-9391-818A8350DD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34992" y="4555075"/>
          <a:ext cx="28416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28600" imgH="253800" progId="Equation.DSMT4">
                  <p:embed/>
                </p:oleObj>
              </mc:Choice>
              <mc:Fallback>
                <p:oleObj name="Equation" r:id="rId7" imgW="228600" imgH="253800" progId="Equation.DSMT4">
                  <p:embed/>
                  <p:pic>
                    <p:nvPicPr>
                      <p:cNvPr id="316" name="개체 315">
                        <a:extLst>
                          <a:ext uri="{FF2B5EF4-FFF2-40B4-BE49-F238E27FC236}">
                            <a16:creationId xmlns:a16="http://schemas.microsoft.com/office/drawing/2014/main" id="{F98BE95C-F063-4CCC-9391-818A8350DD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4992" y="4555075"/>
                        <a:ext cx="28416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" name="타원 316">
            <a:extLst>
              <a:ext uri="{FF2B5EF4-FFF2-40B4-BE49-F238E27FC236}">
                <a16:creationId xmlns:a16="http://schemas.microsoft.com/office/drawing/2014/main" id="{EE398DAE-AF6F-4556-8BBA-654F28DE48C4}"/>
              </a:ext>
            </a:extLst>
          </p:cNvPr>
          <p:cNvSpPr/>
          <p:nvPr/>
        </p:nvSpPr>
        <p:spPr>
          <a:xfrm>
            <a:off x="3533211" y="5060826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18" name="개체 317">
            <a:extLst>
              <a:ext uri="{FF2B5EF4-FFF2-40B4-BE49-F238E27FC236}">
                <a16:creationId xmlns:a16="http://schemas.microsoft.com/office/drawing/2014/main" id="{3F149990-5CEA-4841-AE8C-47D6323A79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6498" y="5191661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01520" imgH="190440" progId="Equation.DSMT4">
                  <p:embed/>
                </p:oleObj>
              </mc:Choice>
              <mc:Fallback>
                <p:oleObj name="Equation" r:id="rId9" imgW="101520" imgH="190440" progId="Equation.DSMT4">
                  <p:embed/>
                  <p:pic>
                    <p:nvPicPr>
                      <p:cNvPr id="318" name="개체 317">
                        <a:extLst>
                          <a:ext uri="{FF2B5EF4-FFF2-40B4-BE49-F238E27FC236}">
                            <a16:creationId xmlns:a16="http://schemas.microsoft.com/office/drawing/2014/main" id="{3F149990-5CEA-4841-AE8C-47D6323A79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16498" y="5191661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9" name="직선 화살표 연결선 318">
            <a:extLst>
              <a:ext uri="{FF2B5EF4-FFF2-40B4-BE49-F238E27FC236}">
                <a16:creationId xmlns:a16="http://schemas.microsoft.com/office/drawing/2014/main" id="{5D21C8A7-4B29-4B2A-9CDE-F76A01B84630}"/>
              </a:ext>
            </a:extLst>
          </p:cNvPr>
          <p:cNvCxnSpPr>
            <a:cxnSpLocks/>
            <a:stCxn id="311" idx="6"/>
            <a:endCxn id="325" idx="2"/>
          </p:cNvCxnSpPr>
          <p:nvPr/>
        </p:nvCxnSpPr>
        <p:spPr>
          <a:xfrm flipV="1"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직선 화살표 연결선 320">
            <a:extLst>
              <a:ext uri="{FF2B5EF4-FFF2-40B4-BE49-F238E27FC236}">
                <a16:creationId xmlns:a16="http://schemas.microsoft.com/office/drawing/2014/main" id="{DD3EAC23-E26D-43F4-ADED-92058C89F746}"/>
              </a:ext>
            </a:extLst>
          </p:cNvPr>
          <p:cNvCxnSpPr>
            <a:cxnSpLocks/>
            <a:stCxn id="309" idx="6"/>
            <a:endCxn id="325" idx="2"/>
          </p:cNvCxnSpPr>
          <p:nvPr/>
        </p:nvCxnSpPr>
        <p:spPr>
          <a:xfrm>
            <a:off x="4032423" y="3955108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직선 화살표 연결선 321">
            <a:extLst>
              <a:ext uri="{FF2B5EF4-FFF2-40B4-BE49-F238E27FC236}">
                <a16:creationId xmlns:a16="http://schemas.microsoft.com/office/drawing/2014/main" id="{193B1E99-A19C-4114-9F86-EE3083D7BD1F}"/>
              </a:ext>
            </a:extLst>
          </p:cNvPr>
          <p:cNvCxnSpPr>
            <a:cxnSpLocks/>
            <a:stCxn id="308" idx="6"/>
            <a:endCxn id="325" idx="2"/>
          </p:cNvCxnSpPr>
          <p:nvPr/>
        </p:nvCxnSpPr>
        <p:spPr>
          <a:xfrm>
            <a:off x="4032423" y="3359461"/>
            <a:ext cx="817646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직선 화살표 연결선 322">
            <a:extLst>
              <a:ext uri="{FF2B5EF4-FFF2-40B4-BE49-F238E27FC236}">
                <a16:creationId xmlns:a16="http://schemas.microsoft.com/office/drawing/2014/main" id="{338391B7-BBD4-4461-809F-AF65BB26ECE9}"/>
              </a:ext>
            </a:extLst>
          </p:cNvPr>
          <p:cNvCxnSpPr>
            <a:cxnSpLocks/>
            <a:stCxn id="317" idx="6"/>
            <a:endCxn id="325" idx="2"/>
          </p:cNvCxnSpPr>
          <p:nvPr/>
        </p:nvCxnSpPr>
        <p:spPr>
          <a:xfrm flipV="1">
            <a:off x="4032423" y="3955108"/>
            <a:ext cx="817646" cy="1355324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타원 323">
            <a:extLst>
              <a:ext uri="{FF2B5EF4-FFF2-40B4-BE49-F238E27FC236}">
                <a16:creationId xmlns:a16="http://schemas.microsoft.com/office/drawing/2014/main" id="{0F95C94E-D678-4595-8CE9-D3ADE7503631}"/>
              </a:ext>
            </a:extLst>
          </p:cNvPr>
          <p:cNvSpPr/>
          <p:nvPr/>
        </p:nvSpPr>
        <p:spPr>
          <a:xfrm>
            <a:off x="4850069" y="3109855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5BC7913C-AD4F-469C-B1D2-A16301B6D2F7}"/>
              </a:ext>
            </a:extLst>
          </p:cNvPr>
          <p:cNvSpPr/>
          <p:nvPr/>
        </p:nvSpPr>
        <p:spPr>
          <a:xfrm>
            <a:off x="4850069" y="3705502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12BDF061-69DD-46C2-9B5C-FD3AFC84F955}"/>
              </a:ext>
            </a:extLst>
          </p:cNvPr>
          <p:cNvSpPr/>
          <p:nvPr/>
        </p:nvSpPr>
        <p:spPr>
          <a:xfrm>
            <a:off x="4850069" y="44794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566A3469-3F5D-4F7E-8998-4757C7BB4452}"/>
              </a:ext>
            </a:extLst>
          </p:cNvPr>
          <p:cNvSpPr txBox="1"/>
          <p:nvPr/>
        </p:nvSpPr>
        <p:spPr>
          <a:xfrm rot="5400000">
            <a:off x="5009133" y="4199428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29" name="타원 328">
            <a:extLst>
              <a:ext uri="{FF2B5EF4-FFF2-40B4-BE49-F238E27FC236}">
                <a16:creationId xmlns:a16="http://schemas.microsoft.com/office/drawing/2014/main" id="{0447981D-3316-458B-8E31-DBAB880AFED0}"/>
              </a:ext>
            </a:extLst>
          </p:cNvPr>
          <p:cNvSpPr/>
          <p:nvPr/>
        </p:nvSpPr>
        <p:spPr>
          <a:xfrm>
            <a:off x="4850069" y="5060826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32" name="직선 화살표 연결선 331">
            <a:extLst>
              <a:ext uri="{FF2B5EF4-FFF2-40B4-BE49-F238E27FC236}">
                <a16:creationId xmlns:a16="http://schemas.microsoft.com/office/drawing/2014/main" id="{5D76FC5C-F34B-48D2-87F0-A9FC5014983F}"/>
              </a:ext>
            </a:extLst>
          </p:cNvPr>
          <p:cNvCxnSpPr>
            <a:cxnSpLocks/>
            <a:stCxn id="311" idx="6"/>
            <a:endCxn id="325" idx="2"/>
          </p:cNvCxnSpPr>
          <p:nvPr/>
        </p:nvCxnSpPr>
        <p:spPr>
          <a:xfrm flipV="1"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직선 화살표 연결선 332">
            <a:extLst>
              <a:ext uri="{FF2B5EF4-FFF2-40B4-BE49-F238E27FC236}">
                <a16:creationId xmlns:a16="http://schemas.microsoft.com/office/drawing/2014/main" id="{0351FE74-01B1-40CF-841A-D6A7BC34385A}"/>
              </a:ext>
            </a:extLst>
          </p:cNvPr>
          <p:cNvCxnSpPr>
            <a:cxnSpLocks/>
            <a:stCxn id="311" idx="6"/>
            <a:endCxn id="324" idx="2"/>
          </p:cNvCxnSpPr>
          <p:nvPr/>
        </p:nvCxnSpPr>
        <p:spPr>
          <a:xfrm flipV="1"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화살표 연결선 333">
            <a:extLst>
              <a:ext uri="{FF2B5EF4-FFF2-40B4-BE49-F238E27FC236}">
                <a16:creationId xmlns:a16="http://schemas.microsoft.com/office/drawing/2014/main" id="{08183525-9FDB-4DAA-A501-72216F07F703}"/>
              </a:ext>
            </a:extLst>
          </p:cNvPr>
          <p:cNvCxnSpPr>
            <a:cxnSpLocks/>
            <a:stCxn id="311" idx="6"/>
            <a:endCxn id="327" idx="2"/>
          </p:cNvCxnSpPr>
          <p:nvPr/>
        </p:nvCxnSpPr>
        <p:spPr>
          <a:xfrm>
            <a:off x="4032423" y="4729006"/>
            <a:ext cx="8176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직선 화살표 연결선 336">
            <a:extLst>
              <a:ext uri="{FF2B5EF4-FFF2-40B4-BE49-F238E27FC236}">
                <a16:creationId xmlns:a16="http://schemas.microsoft.com/office/drawing/2014/main" id="{58CC9B5C-8AA2-4789-A68C-C1DDDA9CFC33}"/>
              </a:ext>
            </a:extLst>
          </p:cNvPr>
          <p:cNvCxnSpPr>
            <a:cxnSpLocks/>
            <a:stCxn id="309" idx="6"/>
            <a:endCxn id="327" idx="2"/>
          </p:cNvCxnSpPr>
          <p:nvPr/>
        </p:nvCxnSpPr>
        <p:spPr>
          <a:xfrm>
            <a:off x="4032423" y="3955108"/>
            <a:ext cx="817646" cy="7738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직선 화살표 연결선 337">
            <a:extLst>
              <a:ext uri="{FF2B5EF4-FFF2-40B4-BE49-F238E27FC236}">
                <a16:creationId xmlns:a16="http://schemas.microsoft.com/office/drawing/2014/main" id="{EAB12635-00FA-4D93-8B82-A0B8EB075471}"/>
              </a:ext>
            </a:extLst>
          </p:cNvPr>
          <p:cNvCxnSpPr>
            <a:cxnSpLocks/>
            <a:stCxn id="308" idx="6"/>
            <a:endCxn id="327" idx="2"/>
          </p:cNvCxnSpPr>
          <p:nvPr/>
        </p:nvCxnSpPr>
        <p:spPr>
          <a:xfrm>
            <a:off x="4032423" y="3359461"/>
            <a:ext cx="817646" cy="13695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화살표 연결선 340">
            <a:extLst>
              <a:ext uri="{FF2B5EF4-FFF2-40B4-BE49-F238E27FC236}">
                <a16:creationId xmlns:a16="http://schemas.microsoft.com/office/drawing/2014/main" id="{7F5FA361-B814-4230-9D33-252C2F03F13F}"/>
              </a:ext>
            </a:extLst>
          </p:cNvPr>
          <p:cNvCxnSpPr>
            <a:cxnSpLocks/>
            <a:stCxn id="317" idx="6"/>
            <a:endCxn id="327" idx="2"/>
          </p:cNvCxnSpPr>
          <p:nvPr/>
        </p:nvCxnSpPr>
        <p:spPr>
          <a:xfrm flipV="1">
            <a:off x="4032423" y="4729006"/>
            <a:ext cx="817646" cy="58142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타원 341">
            <a:extLst>
              <a:ext uri="{FF2B5EF4-FFF2-40B4-BE49-F238E27FC236}">
                <a16:creationId xmlns:a16="http://schemas.microsoft.com/office/drawing/2014/main" id="{6E279774-6EE5-48FE-8834-26BE2285DF76}"/>
              </a:ext>
            </a:extLst>
          </p:cNvPr>
          <p:cNvSpPr/>
          <p:nvPr/>
        </p:nvSpPr>
        <p:spPr>
          <a:xfrm>
            <a:off x="6010318" y="3398136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3" name="타원 342">
            <a:extLst>
              <a:ext uri="{FF2B5EF4-FFF2-40B4-BE49-F238E27FC236}">
                <a16:creationId xmlns:a16="http://schemas.microsoft.com/office/drawing/2014/main" id="{DAB0F776-B4AF-4503-A394-627AE5F72F80}"/>
              </a:ext>
            </a:extLst>
          </p:cNvPr>
          <p:cNvSpPr/>
          <p:nvPr/>
        </p:nvSpPr>
        <p:spPr>
          <a:xfrm>
            <a:off x="6010318" y="3993783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44" name="직선 화살표 연결선 343">
            <a:extLst>
              <a:ext uri="{FF2B5EF4-FFF2-40B4-BE49-F238E27FC236}">
                <a16:creationId xmlns:a16="http://schemas.microsoft.com/office/drawing/2014/main" id="{D017B8C9-4C6B-44F1-9FB0-9451DCFA1EDD}"/>
              </a:ext>
            </a:extLst>
          </p:cNvPr>
          <p:cNvCxnSpPr>
            <a:cxnSpLocks/>
            <a:stCxn id="324" idx="6"/>
            <a:endCxn id="342" idx="2"/>
          </p:cNvCxnSpPr>
          <p:nvPr/>
        </p:nvCxnSpPr>
        <p:spPr>
          <a:xfrm>
            <a:off x="5349281" y="3359461"/>
            <a:ext cx="661037" cy="2882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직선 화살표 연결선 344">
            <a:extLst>
              <a:ext uri="{FF2B5EF4-FFF2-40B4-BE49-F238E27FC236}">
                <a16:creationId xmlns:a16="http://schemas.microsoft.com/office/drawing/2014/main" id="{3B3A9367-87E2-46F3-B0D8-BEA08A5F9A13}"/>
              </a:ext>
            </a:extLst>
          </p:cNvPr>
          <p:cNvCxnSpPr>
            <a:cxnSpLocks/>
            <a:stCxn id="324" idx="6"/>
            <a:endCxn id="343" idx="2"/>
          </p:cNvCxnSpPr>
          <p:nvPr/>
        </p:nvCxnSpPr>
        <p:spPr>
          <a:xfrm>
            <a:off x="5349281" y="3359461"/>
            <a:ext cx="661037" cy="8839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직선 화살표 연결선 345">
            <a:extLst>
              <a:ext uri="{FF2B5EF4-FFF2-40B4-BE49-F238E27FC236}">
                <a16:creationId xmlns:a16="http://schemas.microsoft.com/office/drawing/2014/main" id="{169D16E8-54D4-4B80-9835-50446E77BD6A}"/>
              </a:ext>
            </a:extLst>
          </p:cNvPr>
          <p:cNvCxnSpPr>
            <a:cxnSpLocks/>
            <a:stCxn id="325" idx="6"/>
            <a:endCxn id="342" idx="2"/>
          </p:cNvCxnSpPr>
          <p:nvPr/>
        </p:nvCxnSpPr>
        <p:spPr>
          <a:xfrm flipV="1">
            <a:off x="5349281" y="3647742"/>
            <a:ext cx="661037" cy="3073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직선 화살표 연결선 346">
            <a:extLst>
              <a:ext uri="{FF2B5EF4-FFF2-40B4-BE49-F238E27FC236}">
                <a16:creationId xmlns:a16="http://schemas.microsoft.com/office/drawing/2014/main" id="{82ECC914-11DC-40D8-9111-40D4007E34B4}"/>
              </a:ext>
            </a:extLst>
          </p:cNvPr>
          <p:cNvCxnSpPr>
            <a:cxnSpLocks/>
            <a:stCxn id="325" idx="6"/>
            <a:endCxn id="343" idx="2"/>
          </p:cNvCxnSpPr>
          <p:nvPr/>
        </p:nvCxnSpPr>
        <p:spPr>
          <a:xfrm>
            <a:off x="5349281" y="3955108"/>
            <a:ext cx="661037" cy="2882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직선 화살표 연결선 349">
            <a:extLst>
              <a:ext uri="{FF2B5EF4-FFF2-40B4-BE49-F238E27FC236}">
                <a16:creationId xmlns:a16="http://schemas.microsoft.com/office/drawing/2014/main" id="{4CC712A4-D1E2-45CB-986E-C32D906EE661}"/>
              </a:ext>
            </a:extLst>
          </p:cNvPr>
          <p:cNvCxnSpPr>
            <a:cxnSpLocks/>
            <a:stCxn id="327" idx="6"/>
            <a:endCxn id="342" idx="2"/>
          </p:cNvCxnSpPr>
          <p:nvPr/>
        </p:nvCxnSpPr>
        <p:spPr>
          <a:xfrm flipV="1">
            <a:off x="5349281" y="3647742"/>
            <a:ext cx="661037" cy="10812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직선 화살표 연결선 350">
            <a:extLst>
              <a:ext uri="{FF2B5EF4-FFF2-40B4-BE49-F238E27FC236}">
                <a16:creationId xmlns:a16="http://schemas.microsoft.com/office/drawing/2014/main" id="{D696DF8B-9DA9-4324-9BDB-085C96DFC20D}"/>
              </a:ext>
            </a:extLst>
          </p:cNvPr>
          <p:cNvCxnSpPr>
            <a:cxnSpLocks/>
            <a:stCxn id="327" idx="6"/>
            <a:endCxn id="343" idx="2"/>
          </p:cNvCxnSpPr>
          <p:nvPr/>
        </p:nvCxnSpPr>
        <p:spPr>
          <a:xfrm flipV="1">
            <a:off x="5349281" y="4243389"/>
            <a:ext cx="661037" cy="485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직선 화살표 연결선 351">
            <a:extLst>
              <a:ext uri="{FF2B5EF4-FFF2-40B4-BE49-F238E27FC236}">
                <a16:creationId xmlns:a16="http://schemas.microsoft.com/office/drawing/2014/main" id="{CF99CFF6-38BB-43AE-8EBC-A8F1520A0B43}"/>
              </a:ext>
            </a:extLst>
          </p:cNvPr>
          <p:cNvCxnSpPr>
            <a:cxnSpLocks/>
            <a:stCxn id="329" idx="6"/>
            <a:endCxn id="342" idx="2"/>
          </p:cNvCxnSpPr>
          <p:nvPr/>
        </p:nvCxnSpPr>
        <p:spPr>
          <a:xfrm flipV="1">
            <a:off x="5349281" y="3647742"/>
            <a:ext cx="661037" cy="166269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화살표 연결선 352">
            <a:extLst>
              <a:ext uri="{FF2B5EF4-FFF2-40B4-BE49-F238E27FC236}">
                <a16:creationId xmlns:a16="http://schemas.microsoft.com/office/drawing/2014/main" id="{A7562C71-C92A-40F9-A18D-D85BF4B70D2A}"/>
              </a:ext>
            </a:extLst>
          </p:cNvPr>
          <p:cNvCxnSpPr>
            <a:cxnSpLocks/>
            <a:stCxn id="329" idx="6"/>
            <a:endCxn id="343" idx="2"/>
          </p:cNvCxnSpPr>
          <p:nvPr/>
        </p:nvCxnSpPr>
        <p:spPr>
          <a:xfrm flipV="1">
            <a:off x="5349281" y="4243389"/>
            <a:ext cx="661037" cy="1067043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직선 화살표 연결선 353">
            <a:extLst>
              <a:ext uri="{FF2B5EF4-FFF2-40B4-BE49-F238E27FC236}">
                <a16:creationId xmlns:a16="http://schemas.microsoft.com/office/drawing/2014/main" id="{5FE4082C-AD16-4F15-9C9F-76021ADC013E}"/>
              </a:ext>
            </a:extLst>
          </p:cNvPr>
          <p:cNvCxnSpPr>
            <a:cxnSpLocks/>
            <a:stCxn id="342" idx="6"/>
            <a:endCxn id="18" idx="1"/>
          </p:cNvCxnSpPr>
          <p:nvPr/>
        </p:nvCxnSpPr>
        <p:spPr>
          <a:xfrm>
            <a:off x="6509530" y="3647742"/>
            <a:ext cx="64252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직선 화살표 연결선 354">
            <a:extLst>
              <a:ext uri="{FF2B5EF4-FFF2-40B4-BE49-F238E27FC236}">
                <a16:creationId xmlns:a16="http://schemas.microsoft.com/office/drawing/2014/main" id="{24A9CAC1-BE46-4FA6-A7AF-FF5408D0258D}"/>
              </a:ext>
            </a:extLst>
          </p:cNvPr>
          <p:cNvCxnSpPr>
            <a:cxnSpLocks/>
            <a:stCxn id="343" idx="6"/>
            <a:endCxn id="83" idx="1"/>
          </p:cNvCxnSpPr>
          <p:nvPr/>
        </p:nvCxnSpPr>
        <p:spPr>
          <a:xfrm>
            <a:off x="6509530" y="4243389"/>
            <a:ext cx="64252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직선 연결선 357">
            <a:extLst>
              <a:ext uri="{FF2B5EF4-FFF2-40B4-BE49-F238E27FC236}">
                <a16:creationId xmlns:a16="http://schemas.microsoft.com/office/drawing/2014/main" id="{52D2BD50-9F1B-4154-82DE-651F2F583934}"/>
              </a:ext>
            </a:extLst>
          </p:cNvPr>
          <p:cNvCxnSpPr>
            <a:cxnSpLocks/>
            <a:stCxn id="324" idx="0"/>
            <a:endCxn id="324" idx="4"/>
          </p:cNvCxnSpPr>
          <p:nvPr/>
        </p:nvCxnSpPr>
        <p:spPr>
          <a:xfrm>
            <a:off x="5099675" y="3109855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9" name="개체 358">
            <a:extLst>
              <a:ext uri="{FF2B5EF4-FFF2-40B4-BE49-F238E27FC236}">
                <a16:creationId xmlns:a16="http://schemas.microsoft.com/office/drawing/2014/main" id="{779ABD0C-01F0-4E5F-9436-869714A911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6583" y="3266779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52280" imgH="177480" progId="Equation.DSMT4">
                  <p:embed/>
                </p:oleObj>
              </mc:Choice>
              <mc:Fallback>
                <p:oleObj name="Equation" r:id="rId11" imgW="152280" imgH="177480" progId="Equation.DSMT4">
                  <p:embed/>
                  <p:pic>
                    <p:nvPicPr>
                      <p:cNvPr id="359" name="개체 358">
                        <a:extLst>
                          <a:ext uri="{FF2B5EF4-FFF2-40B4-BE49-F238E27FC236}">
                            <a16:creationId xmlns:a16="http://schemas.microsoft.com/office/drawing/2014/main" id="{779ABD0C-01F0-4E5F-9436-869714A911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3266779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0" name="개체 359">
            <a:extLst>
              <a:ext uri="{FF2B5EF4-FFF2-40B4-BE49-F238E27FC236}">
                <a16:creationId xmlns:a16="http://schemas.microsoft.com/office/drawing/2014/main" id="{D772AF4B-B0EC-406C-B6C6-037BA842F0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06130" y="3263026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304560" imgH="241200" progId="Equation.DSMT4">
                  <p:embed/>
                </p:oleObj>
              </mc:Choice>
              <mc:Fallback>
                <p:oleObj name="Equation" r:id="rId13" imgW="304560" imgH="241200" progId="Equation.DSMT4">
                  <p:embed/>
                  <p:pic>
                    <p:nvPicPr>
                      <p:cNvPr id="360" name="개체 359">
                        <a:extLst>
                          <a:ext uri="{FF2B5EF4-FFF2-40B4-BE49-F238E27FC236}">
                            <a16:creationId xmlns:a16="http://schemas.microsoft.com/office/drawing/2014/main" id="{D772AF4B-B0EC-406C-B6C6-037BA842F0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3263026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61" name="직선 연결선 360">
            <a:extLst>
              <a:ext uri="{FF2B5EF4-FFF2-40B4-BE49-F238E27FC236}">
                <a16:creationId xmlns:a16="http://schemas.microsoft.com/office/drawing/2014/main" id="{143BDFD5-1F9F-40CE-9996-49D431EE87B5}"/>
              </a:ext>
            </a:extLst>
          </p:cNvPr>
          <p:cNvCxnSpPr>
            <a:cxnSpLocks/>
          </p:cNvCxnSpPr>
          <p:nvPr/>
        </p:nvCxnSpPr>
        <p:spPr>
          <a:xfrm>
            <a:off x="5099675" y="3710189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2" name="개체 361">
            <a:extLst>
              <a:ext uri="{FF2B5EF4-FFF2-40B4-BE49-F238E27FC236}">
                <a16:creationId xmlns:a16="http://schemas.microsoft.com/office/drawing/2014/main" id="{D6DC12AD-13D7-4B12-B361-F2FE125254D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6583" y="3867113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52280" imgH="177480" progId="Equation.DSMT4">
                  <p:embed/>
                </p:oleObj>
              </mc:Choice>
              <mc:Fallback>
                <p:oleObj name="Equation" r:id="rId15" imgW="152280" imgH="177480" progId="Equation.DSMT4">
                  <p:embed/>
                  <p:pic>
                    <p:nvPicPr>
                      <p:cNvPr id="362" name="개체 361">
                        <a:extLst>
                          <a:ext uri="{FF2B5EF4-FFF2-40B4-BE49-F238E27FC236}">
                            <a16:creationId xmlns:a16="http://schemas.microsoft.com/office/drawing/2014/main" id="{D6DC12AD-13D7-4B12-B361-F2FE125254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3867113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3" name="개체 362">
            <a:extLst>
              <a:ext uri="{FF2B5EF4-FFF2-40B4-BE49-F238E27FC236}">
                <a16:creationId xmlns:a16="http://schemas.microsoft.com/office/drawing/2014/main" id="{8990A3F7-3C60-4C96-8001-79A961C1D2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06130" y="3863360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304560" imgH="241200" progId="Equation.DSMT4">
                  <p:embed/>
                </p:oleObj>
              </mc:Choice>
              <mc:Fallback>
                <p:oleObj name="Equation" r:id="rId16" imgW="304560" imgH="241200" progId="Equation.DSMT4">
                  <p:embed/>
                  <p:pic>
                    <p:nvPicPr>
                      <p:cNvPr id="363" name="개체 362">
                        <a:extLst>
                          <a:ext uri="{FF2B5EF4-FFF2-40B4-BE49-F238E27FC236}">
                            <a16:creationId xmlns:a16="http://schemas.microsoft.com/office/drawing/2014/main" id="{8990A3F7-3C60-4C96-8001-79A961C1D2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3863360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67" name="직선 연결선 366">
            <a:extLst>
              <a:ext uri="{FF2B5EF4-FFF2-40B4-BE49-F238E27FC236}">
                <a16:creationId xmlns:a16="http://schemas.microsoft.com/office/drawing/2014/main" id="{66E94427-239E-4EE4-AE4B-3B2FBA563165}"/>
              </a:ext>
            </a:extLst>
          </p:cNvPr>
          <p:cNvCxnSpPr>
            <a:cxnSpLocks/>
            <a:stCxn id="327" idx="0"/>
            <a:endCxn id="327" idx="4"/>
          </p:cNvCxnSpPr>
          <p:nvPr/>
        </p:nvCxnSpPr>
        <p:spPr>
          <a:xfrm>
            <a:off x="5099675" y="4479400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8" name="개체 367">
            <a:extLst>
              <a:ext uri="{FF2B5EF4-FFF2-40B4-BE49-F238E27FC236}">
                <a16:creationId xmlns:a16="http://schemas.microsoft.com/office/drawing/2014/main" id="{4A13F749-E6CD-49E6-9DE1-6BB0532D48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6583" y="4634536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152280" imgH="177480" progId="Equation.DSMT4">
                  <p:embed/>
                </p:oleObj>
              </mc:Choice>
              <mc:Fallback>
                <p:oleObj name="Equation" r:id="rId17" imgW="152280" imgH="177480" progId="Equation.DSMT4">
                  <p:embed/>
                  <p:pic>
                    <p:nvPicPr>
                      <p:cNvPr id="368" name="개체 367">
                        <a:extLst>
                          <a:ext uri="{FF2B5EF4-FFF2-40B4-BE49-F238E27FC236}">
                            <a16:creationId xmlns:a16="http://schemas.microsoft.com/office/drawing/2014/main" id="{4A13F749-E6CD-49E6-9DE1-6BB0532D48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6583" y="4634536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9" name="개체 368">
            <a:extLst>
              <a:ext uri="{FF2B5EF4-FFF2-40B4-BE49-F238E27FC236}">
                <a16:creationId xmlns:a16="http://schemas.microsoft.com/office/drawing/2014/main" id="{A880A528-911F-4CEE-86DA-03B7143952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06130" y="4630783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304560" imgH="241200" progId="Equation.DSMT4">
                  <p:embed/>
                </p:oleObj>
              </mc:Choice>
              <mc:Fallback>
                <p:oleObj name="Equation" r:id="rId18" imgW="304560" imgH="241200" progId="Equation.DSMT4">
                  <p:embed/>
                  <p:pic>
                    <p:nvPicPr>
                      <p:cNvPr id="369" name="개체 368">
                        <a:extLst>
                          <a:ext uri="{FF2B5EF4-FFF2-40B4-BE49-F238E27FC236}">
                            <a16:creationId xmlns:a16="http://schemas.microsoft.com/office/drawing/2014/main" id="{A880A528-911F-4CEE-86DA-03B7143952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06130" y="4630783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0" name="개체 369">
            <a:extLst>
              <a:ext uri="{FF2B5EF4-FFF2-40B4-BE49-F238E27FC236}">
                <a16:creationId xmlns:a16="http://schemas.microsoft.com/office/drawing/2014/main" id="{B9C9CD4E-E2C9-413B-B3ED-D2395B4D2E0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43519" y="5191661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01520" imgH="190440" progId="Equation.DSMT4">
                  <p:embed/>
                </p:oleObj>
              </mc:Choice>
              <mc:Fallback>
                <p:oleObj name="Equation" r:id="rId19" imgW="101520" imgH="190440" progId="Equation.DSMT4">
                  <p:embed/>
                  <p:pic>
                    <p:nvPicPr>
                      <p:cNvPr id="370" name="개체 369">
                        <a:extLst>
                          <a:ext uri="{FF2B5EF4-FFF2-40B4-BE49-F238E27FC236}">
                            <a16:creationId xmlns:a16="http://schemas.microsoft.com/office/drawing/2014/main" id="{B9C9CD4E-E2C9-413B-B3ED-D2395B4D2E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3519" y="5191661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2" name="개체 371">
            <a:extLst>
              <a:ext uri="{FF2B5EF4-FFF2-40B4-BE49-F238E27FC236}">
                <a16:creationId xmlns:a16="http://schemas.microsoft.com/office/drawing/2014/main" id="{BCD3FC42-3919-46B3-8D50-BAB3EF97E1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3027" y="3559747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152280" imgH="177480" progId="Equation.DSMT4">
                  <p:embed/>
                </p:oleObj>
              </mc:Choice>
              <mc:Fallback>
                <p:oleObj name="Equation" r:id="rId20" imgW="152280" imgH="177480" progId="Equation.DSMT4">
                  <p:embed/>
                  <p:pic>
                    <p:nvPicPr>
                      <p:cNvPr id="372" name="개체 371">
                        <a:extLst>
                          <a:ext uri="{FF2B5EF4-FFF2-40B4-BE49-F238E27FC236}">
                            <a16:creationId xmlns:a16="http://schemas.microsoft.com/office/drawing/2014/main" id="{BCD3FC42-3919-46B3-8D50-BAB3EF97E1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3559747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5" name="개체 374">
            <a:extLst>
              <a:ext uri="{FF2B5EF4-FFF2-40B4-BE49-F238E27FC236}">
                <a16:creationId xmlns:a16="http://schemas.microsoft.com/office/drawing/2014/main" id="{04AFE4EA-2E1D-4BA1-A5F4-4AFA068FDA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3027" y="4155394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152280" imgH="177480" progId="Equation.DSMT4">
                  <p:embed/>
                </p:oleObj>
              </mc:Choice>
              <mc:Fallback>
                <p:oleObj name="Equation" r:id="rId21" imgW="152280" imgH="177480" progId="Equation.DSMT4">
                  <p:embed/>
                  <p:pic>
                    <p:nvPicPr>
                      <p:cNvPr id="375" name="개체 374">
                        <a:extLst>
                          <a:ext uri="{FF2B5EF4-FFF2-40B4-BE49-F238E27FC236}">
                            <a16:creationId xmlns:a16="http://schemas.microsoft.com/office/drawing/2014/main" id="{04AFE4EA-2E1D-4BA1-A5F4-4AFA068FDA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4155394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3" name="타원 382">
            <a:extLst>
              <a:ext uri="{FF2B5EF4-FFF2-40B4-BE49-F238E27FC236}">
                <a16:creationId xmlns:a16="http://schemas.microsoft.com/office/drawing/2014/main" id="{424C37AE-2D75-4998-9081-D0AF4AE6B563}"/>
              </a:ext>
            </a:extLst>
          </p:cNvPr>
          <p:cNvSpPr/>
          <p:nvPr/>
        </p:nvSpPr>
        <p:spPr>
          <a:xfrm>
            <a:off x="6010318" y="459096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85" name="개체 384">
            <a:extLst>
              <a:ext uri="{FF2B5EF4-FFF2-40B4-BE49-F238E27FC236}">
                <a16:creationId xmlns:a16="http://schemas.microsoft.com/office/drawing/2014/main" id="{2CA73589-EB46-411F-9857-B14497D82B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3027" y="4760415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152280" imgH="177480" progId="Equation.DSMT4">
                  <p:embed/>
                </p:oleObj>
              </mc:Choice>
              <mc:Fallback>
                <p:oleObj name="Equation" r:id="rId21" imgW="152280" imgH="177480" progId="Equation.DSMT4">
                  <p:embed/>
                  <p:pic>
                    <p:nvPicPr>
                      <p:cNvPr id="385" name="개체 384">
                        <a:extLst>
                          <a:ext uri="{FF2B5EF4-FFF2-40B4-BE49-F238E27FC236}">
                            <a16:creationId xmlns:a16="http://schemas.microsoft.com/office/drawing/2014/main" id="{2CA73589-EB46-411F-9857-B14497D82B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83027" y="4760415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88" name="직선 화살표 연결선 387">
            <a:extLst>
              <a:ext uri="{FF2B5EF4-FFF2-40B4-BE49-F238E27FC236}">
                <a16:creationId xmlns:a16="http://schemas.microsoft.com/office/drawing/2014/main" id="{011E633A-C9C2-42F1-B7BE-F4A21143E905}"/>
              </a:ext>
            </a:extLst>
          </p:cNvPr>
          <p:cNvCxnSpPr>
            <a:cxnSpLocks/>
            <a:stCxn id="329" idx="6"/>
            <a:endCxn id="383" idx="2"/>
          </p:cNvCxnSpPr>
          <p:nvPr/>
        </p:nvCxnSpPr>
        <p:spPr>
          <a:xfrm flipV="1">
            <a:off x="5349281" y="4840566"/>
            <a:ext cx="661037" cy="46986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직선 화살표 연결선 390">
            <a:extLst>
              <a:ext uri="{FF2B5EF4-FFF2-40B4-BE49-F238E27FC236}">
                <a16:creationId xmlns:a16="http://schemas.microsoft.com/office/drawing/2014/main" id="{AA0A3C26-E95E-4680-8ACC-AE1120DDE258}"/>
              </a:ext>
            </a:extLst>
          </p:cNvPr>
          <p:cNvCxnSpPr>
            <a:cxnSpLocks/>
            <a:stCxn id="327" idx="6"/>
            <a:endCxn id="383" idx="2"/>
          </p:cNvCxnSpPr>
          <p:nvPr/>
        </p:nvCxnSpPr>
        <p:spPr>
          <a:xfrm>
            <a:off x="5349281" y="4729006"/>
            <a:ext cx="661037" cy="1115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직선 화살표 연결선 397">
            <a:extLst>
              <a:ext uri="{FF2B5EF4-FFF2-40B4-BE49-F238E27FC236}">
                <a16:creationId xmlns:a16="http://schemas.microsoft.com/office/drawing/2014/main" id="{7316EF5F-8C0B-4DDB-BFE6-ACA946E54334}"/>
              </a:ext>
            </a:extLst>
          </p:cNvPr>
          <p:cNvCxnSpPr>
            <a:cxnSpLocks/>
            <a:stCxn id="325" idx="6"/>
            <a:endCxn id="383" idx="2"/>
          </p:cNvCxnSpPr>
          <p:nvPr/>
        </p:nvCxnSpPr>
        <p:spPr>
          <a:xfrm>
            <a:off x="5349281" y="3955108"/>
            <a:ext cx="661037" cy="8854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직선 화살표 연결선 400">
            <a:extLst>
              <a:ext uri="{FF2B5EF4-FFF2-40B4-BE49-F238E27FC236}">
                <a16:creationId xmlns:a16="http://schemas.microsoft.com/office/drawing/2014/main" id="{ABEE81E7-91BB-4CC2-B5C5-019C1A3B0DD0}"/>
              </a:ext>
            </a:extLst>
          </p:cNvPr>
          <p:cNvCxnSpPr>
            <a:cxnSpLocks/>
            <a:stCxn id="324" idx="6"/>
            <a:endCxn id="383" idx="2"/>
          </p:cNvCxnSpPr>
          <p:nvPr/>
        </p:nvCxnSpPr>
        <p:spPr>
          <a:xfrm>
            <a:off x="5349281" y="3359461"/>
            <a:ext cx="661037" cy="14811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6" name="화살표: 오른쪽 405">
            <a:extLst>
              <a:ext uri="{FF2B5EF4-FFF2-40B4-BE49-F238E27FC236}">
                <a16:creationId xmlns:a16="http://schemas.microsoft.com/office/drawing/2014/main" id="{318949C5-F568-4B3C-90B1-EF160F600565}"/>
              </a:ext>
            </a:extLst>
          </p:cNvPr>
          <p:cNvSpPr/>
          <p:nvPr/>
        </p:nvSpPr>
        <p:spPr>
          <a:xfrm>
            <a:off x="2899570" y="4103447"/>
            <a:ext cx="384493" cy="46299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고양이, 잔디, 포유류, 집고양이이(가) 표시된 사진&#10;&#10;자동 생성된 설명">
            <a:extLst>
              <a:ext uri="{FF2B5EF4-FFF2-40B4-BE49-F238E27FC236}">
                <a16:creationId xmlns:a16="http://schemas.microsoft.com/office/drawing/2014/main" id="{208C4948-CB3C-4D8D-B2F7-2FC83D518891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tretch>
            <a:fillRect/>
          </a:stretch>
        </p:blipFill>
        <p:spPr>
          <a:xfrm>
            <a:off x="896769" y="3677326"/>
            <a:ext cx="1753653" cy="1315240"/>
          </a:xfrm>
          <a:prstGeom prst="rect">
            <a:avLst/>
          </a:prstGeom>
        </p:spPr>
      </p:pic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C999FBB4-8686-4BC4-9FE6-3B0FCD8C4EFC}"/>
              </a:ext>
            </a:extLst>
          </p:cNvPr>
          <p:cNvCxnSpPr>
            <a:cxnSpLocks/>
            <a:stCxn id="383" idx="6"/>
            <a:endCxn id="84" idx="1"/>
          </p:cNvCxnSpPr>
          <p:nvPr/>
        </p:nvCxnSpPr>
        <p:spPr>
          <a:xfrm>
            <a:off x="6509530" y="4840566"/>
            <a:ext cx="604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48C5BB8-E98F-42A4-9821-418B4118D074}"/>
              </a:ext>
            </a:extLst>
          </p:cNvPr>
          <p:cNvSpPr txBox="1"/>
          <p:nvPr/>
        </p:nvSpPr>
        <p:spPr>
          <a:xfrm>
            <a:off x="6850688" y="5387912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&lt;</a:t>
            </a:r>
            <a:r>
              <a:rPr lang="ko-KR" altLang="en-US" b="1" dirty="0"/>
              <a:t>점수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11B05-0C30-4EA0-BB8C-FCD6A536F92B}"/>
              </a:ext>
            </a:extLst>
          </p:cNvPr>
          <p:cNvSpPr txBox="1"/>
          <p:nvPr/>
        </p:nvSpPr>
        <p:spPr>
          <a:xfrm>
            <a:off x="7152052" y="34630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E45ACC4-AF9D-47E3-9A3F-234154AFA2E8}"/>
              </a:ext>
            </a:extLst>
          </p:cNvPr>
          <p:cNvSpPr txBox="1"/>
          <p:nvPr/>
        </p:nvSpPr>
        <p:spPr>
          <a:xfrm>
            <a:off x="7152052" y="405872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C0EC45F-2192-4655-9459-6B886A97C1D0}"/>
              </a:ext>
            </a:extLst>
          </p:cNvPr>
          <p:cNvSpPr txBox="1"/>
          <p:nvPr/>
        </p:nvSpPr>
        <p:spPr>
          <a:xfrm>
            <a:off x="7113580" y="465590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-1</a:t>
            </a:r>
            <a:endParaRPr lang="ko-KR" altLang="en-US" b="1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F54D9CE-DB8F-414F-B1EE-F38958C656AD}"/>
              </a:ext>
            </a:extLst>
          </p:cNvPr>
          <p:cNvSpPr/>
          <p:nvPr/>
        </p:nvSpPr>
        <p:spPr>
          <a:xfrm>
            <a:off x="8128320" y="3184910"/>
            <a:ext cx="1262324" cy="198031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Softmax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94A457-D816-402C-9B77-0D84F5A4360A}"/>
              </a:ext>
            </a:extLst>
          </p:cNvPr>
          <p:cNvSpPr txBox="1"/>
          <p:nvPr/>
        </p:nvSpPr>
        <p:spPr>
          <a:xfrm>
            <a:off x="7044651" y="3694083"/>
            <a:ext cx="527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9DA750-4EF7-47D2-8F2B-AA28C4BC83D7}"/>
              </a:ext>
            </a:extLst>
          </p:cNvPr>
          <p:cNvSpPr txBox="1"/>
          <p:nvPr/>
        </p:nvSpPr>
        <p:spPr>
          <a:xfrm>
            <a:off x="6839467" y="4311559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고양이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5B62570-7BB8-4051-BEF5-6D881AC35089}"/>
              </a:ext>
            </a:extLst>
          </p:cNvPr>
          <p:cNvSpPr txBox="1"/>
          <p:nvPr/>
        </p:nvSpPr>
        <p:spPr>
          <a:xfrm>
            <a:off x="6839467" y="4920895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자동차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4FE4DA59-AF83-4F78-8A1F-1AAD7E7C5E9C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7464958" y="3647742"/>
            <a:ext cx="6686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4E712B50-5395-4800-B2E5-B0127EDA9717}"/>
              </a:ext>
            </a:extLst>
          </p:cNvPr>
          <p:cNvCxnSpPr>
            <a:cxnSpLocks/>
            <a:stCxn id="83" idx="3"/>
          </p:cNvCxnSpPr>
          <p:nvPr/>
        </p:nvCxnSpPr>
        <p:spPr>
          <a:xfrm>
            <a:off x="7464958" y="4243389"/>
            <a:ext cx="67876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20D634FF-A836-4D96-B2B5-96F901367D02}"/>
              </a:ext>
            </a:extLst>
          </p:cNvPr>
          <p:cNvCxnSpPr>
            <a:cxnSpLocks/>
            <a:stCxn id="84" idx="3"/>
          </p:cNvCxnSpPr>
          <p:nvPr/>
        </p:nvCxnSpPr>
        <p:spPr>
          <a:xfrm>
            <a:off x="7503430" y="4840566"/>
            <a:ext cx="62489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C744C5AC-5177-461C-B271-848A87B57E81}"/>
              </a:ext>
            </a:extLst>
          </p:cNvPr>
          <p:cNvCxnSpPr>
            <a:cxnSpLocks/>
            <a:endCxn id="111" idx="1"/>
          </p:cNvCxnSpPr>
          <p:nvPr/>
        </p:nvCxnSpPr>
        <p:spPr>
          <a:xfrm>
            <a:off x="9391687" y="3647742"/>
            <a:ext cx="3884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57BEE9E3-3F6E-45AA-BD93-4ABD91FB62F2}"/>
              </a:ext>
            </a:extLst>
          </p:cNvPr>
          <p:cNvCxnSpPr>
            <a:cxnSpLocks/>
            <a:endCxn id="112" idx="1"/>
          </p:cNvCxnSpPr>
          <p:nvPr/>
        </p:nvCxnSpPr>
        <p:spPr>
          <a:xfrm>
            <a:off x="9391687" y="4243389"/>
            <a:ext cx="38203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636D0535-7B0F-4186-ADB5-419D2461F77D}"/>
              </a:ext>
            </a:extLst>
          </p:cNvPr>
          <p:cNvCxnSpPr>
            <a:cxnSpLocks/>
            <a:endCxn id="113" idx="1"/>
          </p:cNvCxnSpPr>
          <p:nvPr/>
        </p:nvCxnSpPr>
        <p:spPr>
          <a:xfrm>
            <a:off x="9391687" y="4840566"/>
            <a:ext cx="38203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6" name="개체 105">
            <a:extLst>
              <a:ext uri="{FF2B5EF4-FFF2-40B4-BE49-F238E27FC236}">
                <a16:creationId xmlns:a16="http://schemas.microsoft.com/office/drawing/2014/main" id="{44A8BF0A-0758-43BC-91EA-82FFAC2AB7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29357" y="4155009"/>
          <a:ext cx="921104" cy="82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723600" imgH="647640" progId="Equation.DSMT4">
                  <p:embed/>
                </p:oleObj>
              </mc:Choice>
              <mc:Fallback>
                <p:oleObj name="Equation" r:id="rId24" imgW="723600" imgH="647640" progId="Equation.DSMT4">
                  <p:embed/>
                  <p:pic>
                    <p:nvPicPr>
                      <p:cNvPr id="106" name="개체 105">
                        <a:extLst>
                          <a:ext uri="{FF2B5EF4-FFF2-40B4-BE49-F238E27FC236}">
                            <a16:creationId xmlns:a16="http://schemas.microsoft.com/office/drawing/2014/main" id="{44A8BF0A-0758-43BC-91EA-82FFAC2AB7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8329357" y="4155009"/>
                        <a:ext cx="921104" cy="822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" name="TextBox 109">
            <a:extLst>
              <a:ext uri="{FF2B5EF4-FFF2-40B4-BE49-F238E27FC236}">
                <a16:creationId xmlns:a16="http://schemas.microsoft.com/office/drawing/2014/main" id="{0F4C7648-4476-4EBA-A287-D19F032B0911}"/>
              </a:ext>
            </a:extLst>
          </p:cNvPr>
          <p:cNvSpPr txBox="1"/>
          <p:nvPr/>
        </p:nvSpPr>
        <p:spPr>
          <a:xfrm>
            <a:off x="9760893" y="5387912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C00000"/>
                </a:solidFill>
              </a:rPr>
              <a:t>&lt;</a:t>
            </a:r>
            <a:r>
              <a:rPr lang="ko-KR" altLang="en-US" b="1" dirty="0">
                <a:solidFill>
                  <a:srgbClr val="C00000"/>
                </a:solidFill>
              </a:rPr>
              <a:t>확률</a:t>
            </a:r>
            <a:r>
              <a:rPr lang="en-US" altLang="ko-KR" b="1" dirty="0">
                <a:solidFill>
                  <a:srgbClr val="C00000"/>
                </a:solidFill>
              </a:rPr>
              <a:t>&gt;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874144E-0F48-4022-B068-73AB53114AF7}"/>
              </a:ext>
            </a:extLst>
          </p:cNvPr>
          <p:cNvSpPr txBox="1"/>
          <p:nvPr/>
        </p:nvSpPr>
        <p:spPr>
          <a:xfrm>
            <a:off x="9780096" y="3463076"/>
            <a:ext cx="87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0.1185</a:t>
            </a:r>
            <a:endParaRPr lang="ko-KR" altLang="en-US" b="1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E6BDF0F-02AD-4A13-8929-BBB86DA7A701}"/>
              </a:ext>
            </a:extLst>
          </p:cNvPr>
          <p:cNvSpPr txBox="1"/>
          <p:nvPr/>
        </p:nvSpPr>
        <p:spPr>
          <a:xfrm>
            <a:off x="9773717" y="4058723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C00000"/>
                </a:solidFill>
              </a:rPr>
              <a:t>0.8756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2AF758A-6FF4-4053-97DE-E133492E1B3A}"/>
              </a:ext>
            </a:extLst>
          </p:cNvPr>
          <p:cNvSpPr txBox="1"/>
          <p:nvPr/>
        </p:nvSpPr>
        <p:spPr>
          <a:xfrm>
            <a:off x="9773717" y="465590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0.0059</a:t>
            </a:r>
            <a:endParaRPr lang="ko-KR" altLang="en-US" b="1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D052AAC-2D61-48EF-8C35-7991CE3E1A94}"/>
              </a:ext>
            </a:extLst>
          </p:cNvPr>
          <p:cNvSpPr txBox="1"/>
          <p:nvPr/>
        </p:nvSpPr>
        <p:spPr>
          <a:xfrm>
            <a:off x="9954856" y="3694083"/>
            <a:ext cx="527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20970A0-7FED-452A-B72A-F215604DD65F}"/>
              </a:ext>
            </a:extLst>
          </p:cNvPr>
          <p:cNvSpPr txBox="1"/>
          <p:nvPr/>
        </p:nvSpPr>
        <p:spPr>
          <a:xfrm>
            <a:off x="9749672" y="4311559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고양이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1D29DA9-A0DD-4017-ADEA-F74F7B0721D9}"/>
              </a:ext>
            </a:extLst>
          </p:cNvPr>
          <p:cNvSpPr txBox="1"/>
          <p:nvPr/>
        </p:nvSpPr>
        <p:spPr>
          <a:xfrm>
            <a:off x="9749672" y="4920895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/>
              <a:t>(</a:t>
            </a:r>
            <a:r>
              <a:rPr lang="ko-KR" altLang="en-US" sz="1600" dirty="0"/>
              <a:t>자동차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graphicFrame>
        <p:nvGraphicFramePr>
          <p:cNvPr id="122" name="개체 121">
            <a:extLst>
              <a:ext uri="{FF2B5EF4-FFF2-40B4-BE49-F238E27FC236}">
                <a16:creationId xmlns:a16="http://schemas.microsoft.com/office/drawing/2014/main" id="{704541D7-285B-41BD-84B4-39D9F20BE3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27" y="1468421"/>
          <a:ext cx="1814512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990360" imgH="634680" progId="Equation.DSMT4">
                  <p:embed/>
                </p:oleObj>
              </mc:Choice>
              <mc:Fallback>
                <p:oleObj name="Equation" r:id="rId26" imgW="990360" imgH="634680" progId="Equation.DSMT4">
                  <p:embed/>
                  <p:pic>
                    <p:nvPicPr>
                      <p:cNvPr id="122" name="개체 121">
                        <a:extLst>
                          <a:ext uri="{FF2B5EF4-FFF2-40B4-BE49-F238E27FC236}">
                            <a16:creationId xmlns:a16="http://schemas.microsoft.com/office/drawing/2014/main" id="{704541D7-285B-41BD-84B4-39D9F20BE3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628727" y="1468421"/>
                        <a:ext cx="1814512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8348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8B3ABE0-3873-46F2-83E0-4C5C359C0671}"/>
              </a:ext>
            </a:extLst>
          </p:cNvPr>
          <p:cNvSpPr/>
          <p:nvPr/>
        </p:nvSpPr>
        <p:spPr>
          <a:xfrm>
            <a:off x="2847590" y="3221871"/>
            <a:ext cx="624890" cy="1759509"/>
          </a:xfrm>
          <a:prstGeom prst="round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F8F232-D6DC-4F75-ACE0-B1667E3E1A6B}"/>
              </a:ext>
            </a:extLst>
          </p:cNvPr>
          <p:cNvSpPr txBox="1"/>
          <p:nvPr/>
        </p:nvSpPr>
        <p:spPr>
          <a:xfrm>
            <a:off x="324730" y="1258045"/>
            <a:ext cx="6420347" cy="1570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여러 개의 입력을 받아 각각의 확률 값으로 출력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0~1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사이 실수를 출력하고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모든 출력의 합은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 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확률로 해석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Multi-label classification </a:t>
            </a:r>
            <a:r>
              <a:rPr lang="ko-KR" altLang="en-US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모델의 출력층에 주로 사용됨</a:t>
            </a:r>
            <a:endParaRPr lang="en-US" altLang="ko-KR" sz="16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11B05-0C30-4EA0-BB8C-FCD6A536F92B}"/>
              </a:ext>
            </a:extLst>
          </p:cNvPr>
          <p:cNvSpPr txBox="1"/>
          <p:nvPr/>
        </p:nvSpPr>
        <p:spPr>
          <a:xfrm>
            <a:off x="2989259" y="334688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E45ACC4-AF9D-47E3-9A3F-234154AFA2E8}"/>
              </a:ext>
            </a:extLst>
          </p:cNvPr>
          <p:cNvSpPr txBox="1"/>
          <p:nvPr/>
        </p:nvSpPr>
        <p:spPr>
          <a:xfrm>
            <a:off x="2989259" y="394252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C0EC45F-2192-4655-9459-6B886A97C1D0}"/>
              </a:ext>
            </a:extLst>
          </p:cNvPr>
          <p:cNvSpPr txBox="1"/>
          <p:nvPr/>
        </p:nvSpPr>
        <p:spPr>
          <a:xfrm>
            <a:off x="2950787" y="45397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-1</a:t>
            </a:r>
            <a:endParaRPr lang="ko-KR" altLang="en-US" b="1" dirty="0"/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4FE4DA59-AF83-4F78-8A1F-1AAD7E7C5E9C}"/>
              </a:ext>
            </a:extLst>
          </p:cNvPr>
          <p:cNvCxnSpPr>
            <a:cxnSpLocks/>
            <a:stCxn id="18" idx="3"/>
            <a:endCxn id="108" idx="1"/>
          </p:cNvCxnSpPr>
          <p:nvPr/>
        </p:nvCxnSpPr>
        <p:spPr>
          <a:xfrm>
            <a:off x="3302165" y="3531548"/>
            <a:ext cx="207855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4E712B50-5395-4800-B2E5-B0127EDA9717}"/>
              </a:ext>
            </a:extLst>
          </p:cNvPr>
          <p:cNvCxnSpPr>
            <a:cxnSpLocks/>
            <a:stCxn id="83" idx="3"/>
            <a:endCxn id="109" idx="1"/>
          </p:cNvCxnSpPr>
          <p:nvPr/>
        </p:nvCxnSpPr>
        <p:spPr>
          <a:xfrm>
            <a:off x="3302165" y="4127195"/>
            <a:ext cx="20144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20D634FF-A836-4D96-B2B5-96F901367D02}"/>
              </a:ext>
            </a:extLst>
          </p:cNvPr>
          <p:cNvCxnSpPr>
            <a:cxnSpLocks/>
            <a:stCxn id="84" idx="3"/>
            <a:endCxn id="117" idx="1"/>
          </p:cNvCxnSpPr>
          <p:nvPr/>
        </p:nvCxnSpPr>
        <p:spPr>
          <a:xfrm>
            <a:off x="3340637" y="4724372"/>
            <a:ext cx="204008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C744C5AC-5177-461C-B271-848A87B57E81}"/>
              </a:ext>
            </a:extLst>
          </p:cNvPr>
          <p:cNvCxnSpPr>
            <a:cxnSpLocks/>
            <a:stCxn id="108" idx="3"/>
            <a:endCxn id="111" idx="1"/>
          </p:cNvCxnSpPr>
          <p:nvPr/>
        </p:nvCxnSpPr>
        <p:spPr>
          <a:xfrm>
            <a:off x="6270707" y="3531548"/>
            <a:ext cx="170772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57BEE9E3-3F6E-45AA-BD93-4ABD91FB62F2}"/>
              </a:ext>
            </a:extLst>
          </p:cNvPr>
          <p:cNvCxnSpPr>
            <a:cxnSpLocks/>
            <a:stCxn id="109" idx="3"/>
            <a:endCxn id="112" idx="1"/>
          </p:cNvCxnSpPr>
          <p:nvPr/>
        </p:nvCxnSpPr>
        <p:spPr>
          <a:xfrm>
            <a:off x="6334827" y="4127195"/>
            <a:ext cx="16372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636D0535-7B0F-4186-ADB5-419D2461F77D}"/>
              </a:ext>
            </a:extLst>
          </p:cNvPr>
          <p:cNvCxnSpPr>
            <a:cxnSpLocks/>
            <a:stCxn id="117" idx="3"/>
            <a:endCxn id="113" idx="1"/>
          </p:cNvCxnSpPr>
          <p:nvPr/>
        </p:nvCxnSpPr>
        <p:spPr>
          <a:xfrm>
            <a:off x="6270707" y="4724372"/>
            <a:ext cx="170134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F874144E-0F48-4022-B068-73AB53114AF7}"/>
              </a:ext>
            </a:extLst>
          </p:cNvPr>
          <p:cNvSpPr txBox="1"/>
          <p:nvPr/>
        </p:nvSpPr>
        <p:spPr>
          <a:xfrm>
            <a:off x="7978433" y="3346882"/>
            <a:ext cx="87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0.1185</a:t>
            </a:r>
            <a:endParaRPr lang="ko-KR" altLang="en-US" b="1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E6BDF0F-02AD-4A13-8929-BBB86DA7A701}"/>
              </a:ext>
            </a:extLst>
          </p:cNvPr>
          <p:cNvSpPr txBox="1"/>
          <p:nvPr/>
        </p:nvSpPr>
        <p:spPr>
          <a:xfrm>
            <a:off x="7972054" y="394252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0.8756</a:t>
            </a:r>
            <a:endParaRPr lang="ko-KR" altLang="en-US" b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2AF758A-6FF4-4053-97DE-E133492E1B3A}"/>
              </a:ext>
            </a:extLst>
          </p:cNvPr>
          <p:cNvSpPr txBox="1"/>
          <p:nvPr/>
        </p:nvSpPr>
        <p:spPr>
          <a:xfrm>
            <a:off x="7972054" y="453970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0.0059</a:t>
            </a:r>
            <a:endParaRPr lang="ko-KR" altLang="en-US" b="1" dirty="0"/>
          </a:p>
        </p:txBody>
      </p:sp>
      <p:graphicFrame>
        <p:nvGraphicFramePr>
          <p:cNvPr id="122" name="개체 121">
            <a:extLst>
              <a:ext uri="{FF2B5EF4-FFF2-40B4-BE49-F238E27FC236}">
                <a16:creationId xmlns:a16="http://schemas.microsoft.com/office/drawing/2014/main" id="{704541D7-285B-41BD-84B4-39D9F20BE3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0477917"/>
              </p:ext>
            </p:extLst>
          </p:nvPr>
        </p:nvGraphicFramePr>
        <p:xfrm>
          <a:off x="7628727" y="1468421"/>
          <a:ext cx="1814512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90360" imgH="634680" progId="Equation.DSMT4">
                  <p:embed/>
                </p:oleObj>
              </mc:Choice>
              <mc:Fallback>
                <p:oleObj name="Equation" r:id="rId3" imgW="990360" imgH="634680" progId="Equation.DSMT4">
                  <p:embed/>
                  <p:pic>
                    <p:nvPicPr>
                      <p:cNvPr id="122" name="개체 121">
                        <a:extLst>
                          <a:ext uri="{FF2B5EF4-FFF2-40B4-BE49-F238E27FC236}">
                            <a16:creationId xmlns:a16="http://schemas.microsoft.com/office/drawing/2014/main" id="{704541D7-285B-41BD-84B4-39D9F20BE3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8727" y="1468421"/>
                        <a:ext cx="1814512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5" name="개체 94">
            <a:extLst>
              <a:ext uri="{FF2B5EF4-FFF2-40B4-BE49-F238E27FC236}">
                <a16:creationId xmlns:a16="http://schemas.microsoft.com/office/drawing/2014/main" id="{3AC6EF49-5161-432A-8DEC-5AB2817129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583035"/>
              </p:ext>
            </p:extLst>
          </p:nvPr>
        </p:nvGraphicFramePr>
        <p:xfrm>
          <a:off x="3472480" y="5363719"/>
          <a:ext cx="22621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15840" imgH="380880" progId="Equation.DSMT4">
                  <p:embed/>
                </p:oleObj>
              </mc:Choice>
              <mc:Fallback>
                <p:oleObj name="Equation" r:id="rId5" imgW="1815840" imgH="380880" progId="Equation.DSMT4">
                  <p:embed/>
                  <p:pic>
                    <p:nvPicPr>
                      <p:cNvPr id="122" name="개체 121">
                        <a:extLst>
                          <a:ext uri="{FF2B5EF4-FFF2-40B4-BE49-F238E27FC236}">
                            <a16:creationId xmlns:a16="http://schemas.microsoft.com/office/drawing/2014/main" id="{704541D7-285B-41BD-84B4-39D9F20BE3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72480" y="5363719"/>
                        <a:ext cx="2262188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개체 12">
            <a:extLst>
              <a:ext uri="{FF2B5EF4-FFF2-40B4-BE49-F238E27FC236}">
                <a16:creationId xmlns:a16="http://schemas.microsoft.com/office/drawing/2014/main" id="{902149AF-E357-4156-8021-64685666C3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1188304"/>
              </p:ext>
            </p:extLst>
          </p:nvPr>
        </p:nvGraphicFramePr>
        <p:xfrm>
          <a:off x="4178622" y="3218341"/>
          <a:ext cx="574526" cy="28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482400" imgH="241200" progId="Equation.DSMT4">
                  <p:embed/>
                </p:oleObj>
              </mc:Choice>
              <mc:Fallback>
                <p:oleObj name="Equation" r:id="rId7" imgW="48240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78622" y="3218341"/>
                        <a:ext cx="574526" cy="28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6FFDAB91-47B7-4F73-BCB7-348EBE60EECE}"/>
              </a:ext>
            </a:extLst>
          </p:cNvPr>
          <p:cNvCxnSpPr>
            <a:cxnSpLocks/>
            <a:stCxn id="10" idx="2"/>
            <a:endCxn id="95" idx="1"/>
          </p:cNvCxnSpPr>
          <p:nvPr/>
        </p:nvCxnSpPr>
        <p:spPr>
          <a:xfrm rot="16200000" flipH="1">
            <a:off x="3006422" y="5134992"/>
            <a:ext cx="619670" cy="312445"/>
          </a:xfrm>
          <a:prstGeom prst="bentConnector2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개체 101">
            <a:extLst>
              <a:ext uri="{FF2B5EF4-FFF2-40B4-BE49-F238E27FC236}">
                <a16:creationId xmlns:a16="http://schemas.microsoft.com/office/drawing/2014/main" id="{88EA387D-51E1-42A7-A0CF-0F56B45AF1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804081"/>
              </p:ext>
            </p:extLst>
          </p:nvPr>
        </p:nvGraphicFramePr>
        <p:xfrm>
          <a:off x="4178622" y="3839535"/>
          <a:ext cx="574526" cy="28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482400" imgH="241200" progId="Equation.DSMT4">
                  <p:embed/>
                </p:oleObj>
              </mc:Choice>
              <mc:Fallback>
                <p:oleObj name="Equation" r:id="rId9" imgW="482400" imgH="241200" progId="Equation.DSMT4">
                  <p:embed/>
                  <p:pic>
                    <p:nvPicPr>
                      <p:cNvPr id="13" name="개체 12">
                        <a:extLst>
                          <a:ext uri="{FF2B5EF4-FFF2-40B4-BE49-F238E27FC236}">
                            <a16:creationId xmlns:a16="http://schemas.microsoft.com/office/drawing/2014/main" id="{902149AF-E357-4156-8021-64685666C3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78622" y="3839535"/>
                        <a:ext cx="574526" cy="28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7" name="개체 106">
            <a:extLst>
              <a:ext uri="{FF2B5EF4-FFF2-40B4-BE49-F238E27FC236}">
                <a16:creationId xmlns:a16="http://schemas.microsoft.com/office/drawing/2014/main" id="{97B9DD5B-D92D-47E4-BB00-2D174D94FE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711594"/>
              </p:ext>
            </p:extLst>
          </p:nvPr>
        </p:nvGraphicFramePr>
        <p:xfrm>
          <a:off x="4178622" y="4422342"/>
          <a:ext cx="574526" cy="28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482400" imgH="241200" progId="Equation.DSMT4">
                  <p:embed/>
                </p:oleObj>
              </mc:Choice>
              <mc:Fallback>
                <p:oleObj name="Equation" r:id="rId10" imgW="482400" imgH="241200" progId="Equation.DSMT4">
                  <p:embed/>
                  <p:pic>
                    <p:nvPicPr>
                      <p:cNvPr id="102" name="개체 101">
                        <a:extLst>
                          <a:ext uri="{FF2B5EF4-FFF2-40B4-BE49-F238E27FC236}">
                            <a16:creationId xmlns:a16="http://schemas.microsoft.com/office/drawing/2014/main" id="{88EA387D-51E1-42A7-A0CF-0F56B45AF1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78622" y="4422342"/>
                        <a:ext cx="574526" cy="28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" name="TextBox 107">
            <a:extLst>
              <a:ext uri="{FF2B5EF4-FFF2-40B4-BE49-F238E27FC236}">
                <a16:creationId xmlns:a16="http://schemas.microsoft.com/office/drawing/2014/main" id="{F00B32B5-866A-4E03-85E3-7B720F7C12A3}"/>
              </a:ext>
            </a:extLst>
          </p:cNvPr>
          <p:cNvSpPr txBox="1"/>
          <p:nvPr/>
        </p:nvSpPr>
        <p:spPr>
          <a:xfrm>
            <a:off x="5380720" y="334688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7.3891</a:t>
            </a:r>
            <a:endParaRPr lang="ko-KR" altLang="en-US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7528A9D-6196-4FCE-A246-1401F1DB91B4}"/>
              </a:ext>
            </a:extLst>
          </p:cNvPr>
          <p:cNvSpPr txBox="1"/>
          <p:nvPr/>
        </p:nvSpPr>
        <p:spPr>
          <a:xfrm>
            <a:off x="5316599" y="3942529"/>
            <a:ext cx="1018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54.5982</a:t>
            </a:r>
            <a:endParaRPr lang="ko-KR" alt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C117A60-1E31-47E6-9EEE-4CE15A4B2F6B}"/>
              </a:ext>
            </a:extLst>
          </p:cNvPr>
          <p:cNvSpPr txBox="1"/>
          <p:nvPr/>
        </p:nvSpPr>
        <p:spPr>
          <a:xfrm>
            <a:off x="5380720" y="453970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0.3679</a:t>
            </a:r>
            <a:endParaRPr lang="ko-KR" altLang="en-US" dirty="0"/>
          </a:p>
        </p:txBody>
      </p:sp>
      <p:graphicFrame>
        <p:nvGraphicFramePr>
          <p:cNvPr id="118" name="개체 117">
            <a:extLst>
              <a:ext uri="{FF2B5EF4-FFF2-40B4-BE49-F238E27FC236}">
                <a16:creationId xmlns:a16="http://schemas.microsoft.com/office/drawing/2014/main" id="{DD10716B-1F58-4A05-AD87-0D65A3CC01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560621"/>
              </p:ext>
            </p:extLst>
          </p:nvPr>
        </p:nvGraphicFramePr>
        <p:xfrm>
          <a:off x="6694586" y="3232487"/>
          <a:ext cx="889988" cy="243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749160" imgH="203040" progId="Equation.DSMT4">
                  <p:embed/>
                </p:oleObj>
              </mc:Choice>
              <mc:Fallback>
                <p:oleObj name="Equation" r:id="rId11" imgW="749160" imgH="203040" progId="Equation.DSMT4">
                  <p:embed/>
                  <p:pic>
                    <p:nvPicPr>
                      <p:cNvPr id="13" name="개체 12">
                        <a:extLst>
                          <a:ext uri="{FF2B5EF4-FFF2-40B4-BE49-F238E27FC236}">
                            <a16:creationId xmlns:a16="http://schemas.microsoft.com/office/drawing/2014/main" id="{902149AF-E357-4156-8021-64685666C3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94586" y="3232487"/>
                        <a:ext cx="889988" cy="243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9" name="개체 118">
            <a:extLst>
              <a:ext uri="{FF2B5EF4-FFF2-40B4-BE49-F238E27FC236}">
                <a16:creationId xmlns:a16="http://schemas.microsoft.com/office/drawing/2014/main" id="{519E61A3-31EB-41DB-975C-D5105194AA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523837"/>
              </p:ext>
            </p:extLst>
          </p:nvPr>
        </p:nvGraphicFramePr>
        <p:xfrm>
          <a:off x="6694586" y="3791917"/>
          <a:ext cx="889988" cy="243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749160" imgH="203040" progId="Equation.DSMT4">
                  <p:embed/>
                </p:oleObj>
              </mc:Choice>
              <mc:Fallback>
                <p:oleObj name="Equation" r:id="rId13" imgW="749160" imgH="203040" progId="Equation.DSMT4">
                  <p:embed/>
                  <p:pic>
                    <p:nvPicPr>
                      <p:cNvPr id="118" name="개체 117">
                        <a:extLst>
                          <a:ext uri="{FF2B5EF4-FFF2-40B4-BE49-F238E27FC236}">
                            <a16:creationId xmlns:a16="http://schemas.microsoft.com/office/drawing/2014/main" id="{DD10716B-1F58-4A05-AD87-0D65A3CC01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94586" y="3791917"/>
                        <a:ext cx="889988" cy="243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" name="개체 119">
            <a:extLst>
              <a:ext uri="{FF2B5EF4-FFF2-40B4-BE49-F238E27FC236}">
                <a16:creationId xmlns:a16="http://schemas.microsoft.com/office/drawing/2014/main" id="{5AB4D7C8-C993-4BB3-BE67-19A9D5D436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746999"/>
              </p:ext>
            </p:extLst>
          </p:nvPr>
        </p:nvGraphicFramePr>
        <p:xfrm>
          <a:off x="6694586" y="4413778"/>
          <a:ext cx="889988" cy="243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749160" imgH="203040" progId="Equation.DSMT4">
                  <p:embed/>
                </p:oleObj>
              </mc:Choice>
              <mc:Fallback>
                <p:oleObj name="Equation" r:id="rId14" imgW="749160" imgH="203040" progId="Equation.DSMT4">
                  <p:embed/>
                  <p:pic>
                    <p:nvPicPr>
                      <p:cNvPr id="119" name="개체 118">
                        <a:extLst>
                          <a:ext uri="{FF2B5EF4-FFF2-40B4-BE49-F238E27FC236}">
                            <a16:creationId xmlns:a16="http://schemas.microsoft.com/office/drawing/2014/main" id="{519E61A3-31EB-41DB-975C-D5105194AA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94586" y="4413778"/>
                        <a:ext cx="889988" cy="243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" name="TextBox 122">
            <a:extLst>
              <a:ext uri="{FF2B5EF4-FFF2-40B4-BE49-F238E27FC236}">
                <a16:creationId xmlns:a16="http://schemas.microsoft.com/office/drawing/2014/main" id="{31A61292-BEB6-40AC-BB08-D139A28C9776}"/>
              </a:ext>
            </a:extLst>
          </p:cNvPr>
          <p:cNvSpPr txBox="1"/>
          <p:nvPr/>
        </p:nvSpPr>
        <p:spPr>
          <a:xfrm>
            <a:off x="4896793" y="5877436"/>
            <a:ext cx="2398413" cy="41562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/>
              <a:t>Softmax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함수 계산 예시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A32CDB-D002-49D7-846D-F351A9C3C733}"/>
              </a:ext>
            </a:extLst>
          </p:cNvPr>
          <p:cNvSpPr txBox="1"/>
          <p:nvPr/>
        </p:nvSpPr>
        <p:spPr>
          <a:xfrm>
            <a:off x="2304456" y="500570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입력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73D491E-DEC8-4CB3-A220-C6F917A29F4C}"/>
              </a:ext>
            </a:extLst>
          </p:cNvPr>
          <p:cNvSpPr txBox="1"/>
          <p:nvPr/>
        </p:nvSpPr>
        <p:spPr>
          <a:xfrm>
            <a:off x="7789500" y="500570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결과 </a:t>
            </a:r>
            <a:r>
              <a:rPr lang="en-US" altLang="ko-KR" b="1" dirty="0"/>
              <a:t>(</a:t>
            </a:r>
            <a:r>
              <a:rPr lang="ko-KR" altLang="en-US" b="1" dirty="0"/>
              <a:t>확률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16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2071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Loss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174033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Loss function: </a:t>
            </a:r>
            <a:r>
              <a:rPr lang="ko-KR" altLang="en-US" b="1" dirty="0"/>
              <a:t>학습 모델이 </a:t>
            </a:r>
            <a:r>
              <a:rPr lang="ko-KR" altLang="en-US" b="1" dirty="0">
                <a:solidFill>
                  <a:srgbClr val="0000FF"/>
                </a:solidFill>
              </a:rPr>
              <a:t>얼마나 잘못 예측하고 있는지는 표현</a:t>
            </a:r>
            <a:r>
              <a:rPr lang="ko-KR" altLang="en-US" b="1" dirty="0"/>
              <a:t>하는 지표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ym typeface="Wingdings" panose="05000000000000000000" pitchFamily="2" charset="2"/>
              </a:rPr>
              <a:t>값이 낮을수록 모델이 정확하게 예측했다고 해석할 수 있음</a:t>
            </a:r>
            <a:endParaRPr lang="en-US" altLang="ko-KR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A93551-99D1-4034-8AEF-741DFA252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874" y="5155822"/>
            <a:ext cx="4240999" cy="13694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08AF02-2298-4E14-9763-488622518DF9}"/>
              </a:ext>
            </a:extLst>
          </p:cNvPr>
          <p:cNvSpPr txBox="1"/>
          <p:nvPr/>
        </p:nvSpPr>
        <p:spPr>
          <a:xfrm>
            <a:off x="6398170" y="3318011"/>
            <a:ext cx="40107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b="1" dirty="0"/>
              <a:t>평균 제곱 오차 </a:t>
            </a:r>
            <a:r>
              <a:rPr lang="en-US" altLang="ko-KR" sz="1400" b="1" dirty="0"/>
              <a:t>(Mean Squared Error, MSE)</a:t>
            </a:r>
            <a:endParaRPr lang="ko-KR" altLang="en-US" sz="1400" b="1" dirty="0"/>
          </a:p>
        </p:txBody>
      </p:sp>
      <p:graphicFrame>
        <p:nvGraphicFramePr>
          <p:cNvPr id="11" name="개체 10">
            <a:extLst>
              <a:ext uri="{FF2B5EF4-FFF2-40B4-BE49-F238E27FC236}">
                <a16:creationId xmlns:a16="http://schemas.microsoft.com/office/drawing/2014/main" id="{9462684A-39E2-4EE7-BE4C-FEB97367EA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1344585"/>
              </p:ext>
            </p:extLst>
          </p:nvPr>
        </p:nvGraphicFramePr>
        <p:xfrm>
          <a:off x="7370991" y="3609208"/>
          <a:ext cx="2556606" cy="58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260440" imgH="520560" progId="Equation.DSMT4">
                  <p:embed/>
                </p:oleObj>
              </mc:Choice>
              <mc:Fallback>
                <p:oleObj name="Equation" r:id="rId4" imgW="2260440" imgH="520560" progId="Equation.DSMT4">
                  <p:embed/>
                  <p:pic>
                    <p:nvPicPr>
                      <p:cNvPr id="11" name="개체 10">
                        <a:extLst>
                          <a:ext uri="{FF2B5EF4-FFF2-40B4-BE49-F238E27FC236}">
                            <a16:creationId xmlns:a16="http://schemas.microsoft.com/office/drawing/2014/main" id="{9462684A-39E2-4EE7-BE4C-FEB97367EA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70991" y="3609208"/>
                        <a:ext cx="2556606" cy="58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F4F9386-0EFD-4817-BC9A-0C41E4C28EC0}"/>
              </a:ext>
            </a:extLst>
          </p:cNvPr>
          <p:cNvSpPr txBox="1"/>
          <p:nvPr/>
        </p:nvSpPr>
        <p:spPr>
          <a:xfrm>
            <a:off x="6398170" y="4301702"/>
            <a:ext cx="4361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b="1" dirty="0"/>
              <a:t>교차 엔트로피 오차 </a:t>
            </a:r>
            <a:r>
              <a:rPr lang="en-US" altLang="ko-KR" sz="1400" b="1" dirty="0"/>
              <a:t>(Cross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Entropy Error, CEE)</a:t>
            </a:r>
            <a:endParaRPr lang="ko-KR" altLang="en-US" sz="1400" b="1" dirty="0"/>
          </a:p>
        </p:txBody>
      </p:sp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F73A0FB1-29B5-413E-B058-7456B0F6EC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350629"/>
              </p:ext>
            </p:extLst>
          </p:nvPr>
        </p:nvGraphicFramePr>
        <p:xfrm>
          <a:off x="7354163" y="4592651"/>
          <a:ext cx="2584423" cy="58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286000" imgH="520560" progId="Equation.DSMT4">
                  <p:embed/>
                </p:oleObj>
              </mc:Choice>
              <mc:Fallback>
                <p:oleObj name="Equation" r:id="rId6" imgW="2286000" imgH="520560" progId="Equation.DSMT4">
                  <p:embed/>
                  <p:pic>
                    <p:nvPicPr>
                      <p:cNvPr id="14" name="개체 13">
                        <a:extLst>
                          <a:ext uri="{FF2B5EF4-FFF2-40B4-BE49-F238E27FC236}">
                            <a16:creationId xmlns:a16="http://schemas.microsoft.com/office/drawing/2014/main" id="{F73A0FB1-29B5-413E-B058-7456B0F6EC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54163" y="4592651"/>
                        <a:ext cx="2584423" cy="58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1CB8333-8B68-4EE5-88DE-1EA6850F12F5}"/>
              </a:ext>
            </a:extLst>
          </p:cNvPr>
          <p:cNvSpPr txBox="1"/>
          <p:nvPr/>
        </p:nvSpPr>
        <p:spPr>
          <a:xfrm>
            <a:off x="6398170" y="2351808"/>
            <a:ext cx="4061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b="1" dirty="0"/>
              <a:t>평균 절대 오차 </a:t>
            </a:r>
            <a:r>
              <a:rPr lang="en-US" altLang="ko-KR" sz="1400" b="1" dirty="0"/>
              <a:t>(Mean Absolute Error, MAE)</a:t>
            </a:r>
            <a:endParaRPr lang="ko-KR" altLang="en-US" sz="1400" b="1" dirty="0"/>
          </a:p>
        </p:txBody>
      </p: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3AFD3A2E-15D2-45CC-B857-046564B987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155835"/>
              </p:ext>
            </p:extLst>
          </p:nvPr>
        </p:nvGraphicFramePr>
        <p:xfrm>
          <a:off x="7417664" y="2643540"/>
          <a:ext cx="2483272" cy="589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197080" imgH="520560" progId="Equation.DSMT4">
                  <p:embed/>
                </p:oleObj>
              </mc:Choice>
              <mc:Fallback>
                <p:oleObj name="Equation" r:id="rId8" imgW="2197080" imgH="520560" progId="Equation.DSMT4">
                  <p:embed/>
                  <p:pic>
                    <p:nvPicPr>
                      <p:cNvPr id="11" name="개체 10">
                        <a:extLst>
                          <a:ext uri="{FF2B5EF4-FFF2-40B4-BE49-F238E27FC236}">
                            <a16:creationId xmlns:a16="http://schemas.microsoft.com/office/drawing/2014/main" id="{9462684A-39E2-4EE7-BE4C-FEB97367EA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417664" y="2643540"/>
                        <a:ext cx="2483272" cy="5892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02565865-50BF-483E-9CF7-1EADFA502C19}"/>
              </a:ext>
            </a:extLst>
          </p:cNvPr>
          <p:cNvSpPr txBox="1"/>
          <p:nvPr/>
        </p:nvSpPr>
        <p:spPr>
          <a:xfrm>
            <a:off x="10756808" y="2534353"/>
            <a:ext cx="1184940" cy="611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y: </a:t>
            </a:r>
            <a:r>
              <a:rPr lang="ko-KR" altLang="en-US" sz="1200" dirty="0"/>
              <a:t>정답 값 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y’:</a:t>
            </a:r>
            <a:r>
              <a:rPr lang="ko-KR" altLang="en-US" sz="1200" dirty="0"/>
              <a:t> 예측 값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4C4889D-3A9F-4827-AB65-F48F3BFA3859}"/>
              </a:ext>
            </a:extLst>
          </p:cNvPr>
          <p:cNvGrpSpPr/>
          <p:nvPr/>
        </p:nvGrpSpPr>
        <p:grpSpPr>
          <a:xfrm>
            <a:off x="136821" y="2844310"/>
            <a:ext cx="5845524" cy="2896963"/>
            <a:chOff x="3245696" y="3185627"/>
            <a:chExt cx="6282536" cy="313003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2F0722B7-FF1E-46BD-B9A4-1FE01504A501}"/>
                </a:ext>
              </a:extLst>
            </p:cNvPr>
            <p:cNvGrpSpPr/>
            <p:nvPr/>
          </p:nvGrpSpPr>
          <p:grpSpPr>
            <a:xfrm>
              <a:off x="3245696" y="3572354"/>
              <a:ext cx="5785000" cy="2743306"/>
              <a:chOff x="2115474" y="2007172"/>
              <a:chExt cx="6873868" cy="32596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직사각형 24">
                    <a:extLst>
                      <a:ext uri="{FF2B5EF4-FFF2-40B4-BE49-F238E27FC236}">
                        <a16:creationId xmlns:a16="http://schemas.microsoft.com/office/drawing/2014/main" id="{D841E992-5501-49C6-AB9D-3BB3F7E1338B}"/>
                      </a:ext>
                    </a:extLst>
                  </p:cNvPr>
                  <p:cNvSpPr/>
                  <p:nvPr/>
                </p:nvSpPr>
                <p:spPr>
                  <a:xfrm>
                    <a:off x="2115474" y="2513049"/>
                    <a:ext cx="1680267" cy="864296"/>
                  </a:xfrm>
                  <a:prstGeom prst="rect">
                    <a:avLst/>
                  </a:prstGeom>
                  <a:solidFill>
                    <a:srgbClr val="92D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/>
                      <a:t>Input </a:t>
                    </a:r>
                    <a14:m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a14:m>
                    <a:endParaRPr lang="ko-KR" altLang="en-US" sz="1400" dirty="0"/>
                  </a:p>
                </p:txBody>
              </p:sp>
            </mc:Choice>
            <mc:Fallback xmlns="">
              <p:sp>
                <p:nvSpPr>
                  <p:cNvPr id="25" name="직사각형 24">
                    <a:extLst>
                      <a:ext uri="{FF2B5EF4-FFF2-40B4-BE49-F238E27FC236}">
                        <a16:creationId xmlns:a16="http://schemas.microsoft.com/office/drawing/2014/main" id="{D841E992-5501-49C6-AB9D-3BB3F7E1338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115474" y="2513049"/>
                    <a:ext cx="1680267" cy="864296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직사각형 25">
                    <a:extLst>
                      <a:ext uri="{FF2B5EF4-FFF2-40B4-BE49-F238E27FC236}">
                        <a16:creationId xmlns:a16="http://schemas.microsoft.com/office/drawing/2014/main" id="{26599D02-E477-47B9-B791-0B77D6D91B37}"/>
                      </a:ext>
                    </a:extLst>
                  </p:cNvPr>
                  <p:cNvSpPr/>
                  <p:nvPr/>
                </p:nvSpPr>
                <p:spPr>
                  <a:xfrm>
                    <a:off x="4270583" y="2007172"/>
                    <a:ext cx="2463371" cy="1877253"/>
                  </a:xfrm>
                  <a:prstGeom prst="rect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/>
                      <a:t>Model</a:t>
                    </a:r>
                  </a:p>
                  <a:p>
                    <a:pPr algn="ctr"/>
                    <a14:m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a14:m>
                    <a:r>
                      <a:rPr lang="en-US" altLang="ko-KR" sz="1400" dirty="0"/>
                      <a:t>(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1400" b="0" i="0" smtClean="0">
                            <a:latin typeface="Cambria Math" panose="02040503050406030204" pitchFamily="18" charset="0"/>
                          </a:rPr>
                          <m:t>w</m:t>
                        </m:r>
                      </m:oMath>
                    </a14:m>
                    <a:r>
                      <a:rPr lang="en-US" altLang="ko-KR" sz="1400" dirty="0"/>
                      <a:t>)</a:t>
                    </a:r>
                    <a:endParaRPr lang="ko-KR" altLang="en-US" sz="1400" dirty="0"/>
                  </a:p>
                </p:txBody>
              </p:sp>
            </mc:Choice>
            <mc:Fallback xmlns="">
              <p:sp>
                <p:nvSpPr>
                  <p:cNvPr id="29" name="직사각형 28">
                    <a:extLst>
                      <a:ext uri="{FF2B5EF4-FFF2-40B4-BE49-F238E27FC236}">
                        <a16:creationId xmlns:a16="http://schemas.microsoft.com/office/drawing/2014/main" id="{2FD55CBF-EF3A-4F15-BA3D-AA758A0BCD1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0583" y="2007172"/>
                    <a:ext cx="2463371" cy="1877253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7" name="직사각형 26">
                    <a:extLst>
                      <a:ext uri="{FF2B5EF4-FFF2-40B4-BE49-F238E27FC236}">
                        <a16:creationId xmlns:a16="http://schemas.microsoft.com/office/drawing/2014/main" id="{D56C140A-56A8-4629-B922-3BCE1BC541B8}"/>
                      </a:ext>
                    </a:extLst>
                  </p:cNvPr>
                  <p:cNvSpPr/>
                  <p:nvPr/>
                </p:nvSpPr>
                <p:spPr>
                  <a:xfrm>
                    <a:off x="7309075" y="2513520"/>
                    <a:ext cx="1680267" cy="864296"/>
                  </a:xfrm>
                  <a:prstGeom prst="rect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/>
                      <a:t>Output </a:t>
                    </a:r>
                    <a14:m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oMath>
                    </a14:m>
                    <a:endParaRPr lang="ko-KR" altLang="en-US" sz="1400" dirty="0"/>
                  </a:p>
                </p:txBody>
              </p:sp>
            </mc:Choice>
            <mc:Fallback xmlns="">
              <p:sp>
                <p:nvSpPr>
                  <p:cNvPr id="27" name="직사각형 26">
                    <a:extLst>
                      <a:ext uri="{FF2B5EF4-FFF2-40B4-BE49-F238E27FC236}">
                        <a16:creationId xmlns:a16="http://schemas.microsoft.com/office/drawing/2014/main" id="{D56C140A-56A8-4629-B922-3BCE1BC541B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09075" y="2513520"/>
                    <a:ext cx="1680267" cy="864296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직사각형 27">
                    <a:extLst>
                      <a:ext uri="{FF2B5EF4-FFF2-40B4-BE49-F238E27FC236}">
                        <a16:creationId xmlns:a16="http://schemas.microsoft.com/office/drawing/2014/main" id="{F2103992-694B-45D4-A1EC-59252FFC3099}"/>
                      </a:ext>
                    </a:extLst>
                  </p:cNvPr>
                  <p:cNvSpPr/>
                  <p:nvPr/>
                </p:nvSpPr>
                <p:spPr>
                  <a:xfrm>
                    <a:off x="7306144" y="4402534"/>
                    <a:ext cx="1680267" cy="864296"/>
                  </a:xfrm>
                  <a:prstGeom prst="rect">
                    <a:avLst/>
                  </a:prstGeom>
                  <a:solidFill>
                    <a:schemeClr val="accent5">
                      <a:lumMod val="75000"/>
                    </a:schemeClr>
                  </a:solidFill>
                  <a:ln w="19050">
                    <a:solidFill>
                      <a:srgbClr val="FF0000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/>
                      <a:t>Loss </a:t>
                    </a:r>
                    <a14:m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oMath>
                    </a14:m>
                    <a:r>
                      <a:rPr lang="en-US" altLang="ko-KR" sz="1400" dirty="0"/>
                      <a:t>(</a:t>
                    </a:r>
                    <a14:m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</m:oMath>
                    </a14:m>
                    <a:r>
                      <a:rPr lang="en-US" altLang="ko-KR" sz="1400" dirty="0"/>
                      <a:t> </a:t>
                    </a:r>
                    <a14:m>
                      <m:oMath xmlns:m="http://schemas.openxmlformats.org/officeDocument/2006/math"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′</m:t>
                        </m:r>
                      </m:oMath>
                    </a14:m>
                    <a:r>
                      <a:rPr lang="en-US" altLang="ko-KR" sz="1400" dirty="0"/>
                      <a:t>)</a:t>
                    </a:r>
                    <a:endParaRPr lang="ko-KR" altLang="en-US" sz="1400" dirty="0"/>
                  </a:p>
                </p:txBody>
              </p:sp>
            </mc:Choice>
            <mc:Fallback xmlns="">
              <p:sp>
                <p:nvSpPr>
                  <p:cNvPr id="28" name="직사각형 27">
                    <a:extLst>
                      <a:ext uri="{FF2B5EF4-FFF2-40B4-BE49-F238E27FC236}">
                        <a16:creationId xmlns:a16="http://schemas.microsoft.com/office/drawing/2014/main" id="{F2103992-694B-45D4-A1EC-59252FFC309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06144" y="4402534"/>
                    <a:ext cx="1680267" cy="864296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  <a:ln w="19050">
                    <a:solidFill>
                      <a:srgbClr val="FF0000"/>
                    </a:solidFill>
                    <a:prstDash val="sysDash"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756747B7-383B-42BB-AA9E-1E672D0542F3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3795740" y="2945799"/>
                <a:ext cx="474843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1D2F97B9-5DBD-43BE-9D16-E296298323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3954" y="2945197"/>
                <a:ext cx="57219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>
                <a:extLst>
                  <a:ext uri="{FF2B5EF4-FFF2-40B4-BE49-F238E27FC236}">
                    <a16:creationId xmlns:a16="http://schemas.microsoft.com/office/drawing/2014/main" id="{17467C87-8646-4FA1-92A6-420A4E307D80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8146277" y="3377815"/>
                <a:ext cx="2931" cy="102471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화살표 연결선 14">
                <a:extLst>
                  <a:ext uri="{FF2B5EF4-FFF2-40B4-BE49-F238E27FC236}">
                    <a16:creationId xmlns:a16="http://schemas.microsoft.com/office/drawing/2014/main" id="{8627383A-F3CE-4691-B7EC-205FEACA7BF5}"/>
                  </a:ext>
                </a:extLst>
              </p:cNvPr>
              <p:cNvCxnSpPr>
                <a:cxnSpLocks/>
                <a:stCxn id="28" idx="1"/>
                <a:endCxn id="26" idx="2"/>
              </p:cNvCxnSpPr>
              <p:nvPr/>
            </p:nvCxnSpPr>
            <p:spPr>
              <a:xfrm rot="10800000">
                <a:off x="5502269" y="3884427"/>
                <a:ext cx="1803875" cy="950256"/>
              </a:xfrm>
              <a:prstGeom prst="bentConnector2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1788ED00-D43B-49A3-8EF7-73FD0A5DFA4D}"/>
                      </a:ext>
                    </a:extLst>
                  </p:cNvPr>
                  <p:cNvSpPr txBox="1"/>
                  <p:nvPr/>
                </p:nvSpPr>
                <p:spPr>
                  <a:xfrm>
                    <a:off x="4381747" y="4280194"/>
                    <a:ext cx="1238085" cy="3556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dirty="0"/>
                      <a:t>Update</a:t>
                    </a:r>
                    <a14:m>
                      <m:oMath xmlns:m="http://schemas.openxmlformats.org/officeDocument/2006/math">
                        <m:r>
                          <a:rPr lang="en-US" altLang="ko-KR" sz="1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</a:rPr>
                          <m:t>𝑊</m:t>
                        </m:r>
                      </m:oMath>
                    </a14:m>
                    <a:endParaRPr lang="ko-KR" altLang="en-US" sz="1200" dirty="0"/>
                  </a:p>
                </p:txBody>
              </p:sp>
            </mc:Choice>
            <mc:Fallback xmlns=""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1788ED00-D43B-49A3-8EF7-73FD0A5DFA4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381747" y="4280194"/>
                    <a:ext cx="1238085" cy="355616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 l="-629" t="-4444" b="-15556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8F2E4643-CA50-41CB-B2C3-16227F2EE062}"/>
                      </a:ext>
                    </a:extLst>
                  </p:cNvPr>
                  <p:cNvSpPr txBox="1"/>
                  <p:nvPr/>
                </p:nvSpPr>
                <p:spPr>
                  <a:xfrm>
                    <a:off x="5657759" y="4902740"/>
                    <a:ext cx="1273544" cy="3556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dirty="0"/>
                      <a:t>min </a:t>
                    </a:r>
                    <a14:m>
                      <m:oMath xmlns:m="http://schemas.openxmlformats.org/officeDocument/2006/math"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oMath>
                    </a14:m>
                    <a:r>
                      <a:rPr lang="en-US" altLang="ko-KR" sz="1200" dirty="0"/>
                      <a:t>(</a:t>
                    </a:r>
                    <a14:m>
                      <m:oMath xmlns:m="http://schemas.openxmlformats.org/officeDocument/2006/math"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oMath>
                    </a14:m>
                    <a:r>
                      <a:rPr lang="en-US" altLang="ko-KR" sz="1200" dirty="0"/>
                      <a:t>)</a:t>
                    </a:r>
                    <a:endParaRPr lang="ko-KR" altLang="en-US" sz="1200" dirty="0"/>
                  </a:p>
                </p:txBody>
              </p:sp>
            </mc:Choice>
            <mc:Fallback xmlns=""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8F2E4643-CA50-41CB-B2C3-16227F2EE06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57759" y="4902740"/>
                    <a:ext cx="1273544" cy="355617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 t="-2174" b="-13043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56F9870B-E101-4F3E-BD06-577E5EB7B68D}"/>
                    </a:ext>
                  </a:extLst>
                </p:cNvPr>
                <p:cNvSpPr txBox="1"/>
                <p:nvPr/>
              </p:nvSpPr>
              <p:spPr>
                <a:xfrm>
                  <a:off x="4641133" y="3185627"/>
                  <a:ext cx="2909728" cy="3427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altLang="ko-KR" sz="1400" dirty="0"/>
                    <a:t>= 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ko-KR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altLang="ko-KR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ko-KR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sub>
                      </m:sSub>
                      <m:sSub>
                        <m:sSubPr>
                          <m:ctrlPr>
                            <a:rPr lang="en-US" altLang="ko-KR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,…</m:t>
                      </m:r>
                    </m:oMath>
                  </a14:m>
                  <a:r>
                    <a:rPr lang="en-US" altLang="ko-KR" sz="1400" dirty="0"/>
                    <a:t>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a14:m>
                  <a:r>
                    <a:rPr lang="en-US" altLang="ko-KR" sz="1400" dirty="0"/>
                    <a:t>)</a:t>
                  </a:r>
                  <a:endParaRPr lang="ko-KR" altLang="en-US" sz="14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56F9870B-E101-4F3E-BD06-577E5EB7B6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41133" y="3185627"/>
                  <a:ext cx="2909728" cy="342723"/>
                </a:xfrm>
                <a:prstGeom prst="rect">
                  <a:avLst/>
                </a:prstGeom>
                <a:blipFill>
                  <a:blip r:embed="rId17"/>
                  <a:stretch>
                    <a:fillRect t="-3846" b="-1538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12CF592-63DE-4F4B-BD56-2B784B342227}"/>
                    </a:ext>
                  </a:extLst>
                </p:cNvPr>
                <p:cNvSpPr txBox="1"/>
                <p:nvPr/>
              </p:nvSpPr>
              <p:spPr>
                <a:xfrm>
                  <a:off x="8403421" y="3228025"/>
                  <a:ext cx="1124811" cy="49880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171450" indent="-171450">
                    <a:buFont typeface="Wingdings" panose="05000000000000000000" pitchFamily="2" charset="2"/>
                    <a:buChar char="v"/>
                  </a:pPr>
                  <a14:m>
                    <m:oMath xmlns:m="http://schemas.openxmlformats.org/officeDocument/2006/math">
                      <m:r>
                        <a:rPr lang="en-US" altLang="ko-K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sz="1200" b="0" i="0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a14:m>
                  <a:r>
                    <a:rPr lang="en-US" altLang="ko-KR" sz="1200" dirty="0"/>
                    <a:t> Weight</a:t>
                  </a:r>
                </a:p>
                <a:p>
                  <a:pPr marL="171450" indent="-171450">
                    <a:buFont typeface="Wingdings" panose="05000000000000000000" pitchFamily="2" charset="2"/>
                    <a:buChar char="v"/>
                  </a:pPr>
                  <a14:m>
                    <m:oMath xmlns:m="http://schemas.openxmlformats.org/officeDocument/2006/math">
                      <m:r>
                        <a:rPr lang="en-US" altLang="ko-KR" sz="12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altLang="ko-KR" sz="1200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a14:m>
                  <a:r>
                    <a:rPr lang="ko-KR" altLang="en-US" sz="1200" dirty="0"/>
                    <a:t>  </a:t>
                  </a:r>
                  <a:r>
                    <a:rPr lang="en-US" altLang="ko-KR" sz="1200" dirty="0"/>
                    <a:t>Bias</a:t>
                  </a:r>
                  <a:endParaRPr lang="ko-KR" altLang="en-US" sz="12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12CF592-63DE-4F4B-BD56-2B784B3422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03421" y="3228025"/>
                  <a:ext cx="1124811" cy="498807"/>
                </a:xfrm>
                <a:prstGeom prst="rect">
                  <a:avLst/>
                </a:prstGeom>
                <a:blipFill>
                  <a:blip r:embed="rId18"/>
                  <a:stretch>
                    <a:fillRect t="-1316" b="-789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80702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2071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Loss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174033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Loss function: </a:t>
            </a:r>
            <a:r>
              <a:rPr lang="ko-KR" altLang="en-US" b="1" dirty="0"/>
              <a:t>학습 모델이 얼마나 잘못 예측하고 있는지는 표현하는 지표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ym typeface="Wingdings" panose="05000000000000000000" pitchFamily="2" charset="2"/>
              </a:rPr>
              <a:t>값이 낮을수록 모델이 정확하게 예측했다고 해석할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</a:rPr>
              <a:t>Ex. Cross Entropy Error (CEE) </a:t>
            </a:r>
            <a:r>
              <a:rPr lang="ko-KR" altLang="en-US" sz="1600" dirty="0">
                <a:solidFill>
                  <a:srgbClr val="0000FF"/>
                </a:solidFill>
              </a:rPr>
              <a:t>계산 방법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F73A0FB1-29B5-413E-B058-7456B0F6EC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58507" y="2347818"/>
          <a:ext cx="3227388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273040" imgH="520560" progId="Equation.DSMT4">
                  <p:embed/>
                </p:oleObj>
              </mc:Choice>
              <mc:Fallback>
                <p:oleObj name="Equation" r:id="rId3" imgW="2273040" imgH="520560" progId="Equation.DSMT4">
                  <p:embed/>
                  <p:pic>
                    <p:nvPicPr>
                      <p:cNvPr id="14" name="개체 13">
                        <a:extLst>
                          <a:ext uri="{FF2B5EF4-FFF2-40B4-BE49-F238E27FC236}">
                            <a16:creationId xmlns:a16="http://schemas.microsoft.com/office/drawing/2014/main" id="{F73A0FB1-29B5-413E-B058-7456B0F6EC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8507" y="2347818"/>
                        <a:ext cx="3227388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F01707-CDFA-46EE-8B7D-6B6978CEFA42}"/>
              </a:ext>
            </a:extLst>
          </p:cNvPr>
          <p:cNvSpPr/>
          <p:nvPr/>
        </p:nvSpPr>
        <p:spPr>
          <a:xfrm>
            <a:off x="2985876" y="3588230"/>
            <a:ext cx="5001047" cy="502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BEF7AF0-DD3B-43CB-9283-50A15258BDCD}"/>
              </a:ext>
            </a:extLst>
          </p:cNvPr>
          <p:cNvCxnSpPr>
            <a:cxnSpLocks/>
          </p:cNvCxnSpPr>
          <p:nvPr/>
        </p:nvCxnSpPr>
        <p:spPr>
          <a:xfrm>
            <a:off x="346614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BE7819B-258A-49EF-AAC8-C793C3553EA3}"/>
              </a:ext>
            </a:extLst>
          </p:cNvPr>
          <p:cNvCxnSpPr>
            <a:cxnSpLocks/>
          </p:cNvCxnSpPr>
          <p:nvPr/>
        </p:nvCxnSpPr>
        <p:spPr>
          <a:xfrm>
            <a:off x="396208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614AB86-ADAE-4CE5-AA20-B4D359B4F02E}"/>
              </a:ext>
            </a:extLst>
          </p:cNvPr>
          <p:cNvCxnSpPr>
            <a:cxnSpLocks/>
          </p:cNvCxnSpPr>
          <p:nvPr/>
        </p:nvCxnSpPr>
        <p:spPr>
          <a:xfrm>
            <a:off x="445801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6CB4AA1-9168-4913-BB1D-3067D3F4EC17}"/>
              </a:ext>
            </a:extLst>
          </p:cNvPr>
          <p:cNvCxnSpPr>
            <a:cxnSpLocks/>
          </p:cNvCxnSpPr>
          <p:nvPr/>
        </p:nvCxnSpPr>
        <p:spPr>
          <a:xfrm>
            <a:off x="495395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267CC78-7FAD-4931-A11E-7A95E6EA8D57}"/>
              </a:ext>
            </a:extLst>
          </p:cNvPr>
          <p:cNvCxnSpPr>
            <a:cxnSpLocks/>
          </p:cNvCxnSpPr>
          <p:nvPr/>
        </p:nvCxnSpPr>
        <p:spPr>
          <a:xfrm>
            <a:off x="544988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BEDEFC0-28B5-45CA-A81A-07606AD84D30}"/>
              </a:ext>
            </a:extLst>
          </p:cNvPr>
          <p:cNvCxnSpPr>
            <a:cxnSpLocks/>
          </p:cNvCxnSpPr>
          <p:nvPr/>
        </p:nvCxnSpPr>
        <p:spPr>
          <a:xfrm>
            <a:off x="594582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39FCBBB-F5FC-4E07-AF03-73CD53AC2F73}"/>
              </a:ext>
            </a:extLst>
          </p:cNvPr>
          <p:cNvCxnSpPr>
            <a:cxnSpLocks/>
          </p:cNvCxnSpPr>
          <p:nvPr/>
        </p:nvCxnSpPr>
        <p:spPr>
          <a:xfrm>
            <a:off x="644175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10022A9-8C68-4C80-AA2D-3627A7441810}"/>
              </a:ext>
            </a:extLst>
          </p:cNvPr>
          <p:cNvCxnSpPr>
            <a:cxnSpLocks/>
          </p:cNvCxnSpPr>
          <p:nvPr/>
        </p:nvCxnSpPr>
        <p:spPr>
          <a:xfrm>
            <a:off x="693769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668FC9D-3126-4428-B5B3-584C249DA544}"/>
              </a:ext>
            </a:extLst>
          </p:cNvPr>
          <p:cNvCxnSpPr>
            <a:cxnSpLocks/>
          </p:cNvCxnSpPr>
          <p:nvPr/>
        </p:nvCxnSpPr>
        <p:spPr>
          <a:xfrm>
            <a:off x="743362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D9C6BFD-D47A-4619-91CD-DECEF78E5DD0}"/>
              </a:ext>
            </a:extLst>
          </p:cNvPr>
          <p:cNvSpPr txBox="1"/>
          <p:nvPr/>
        </p:nvSpPr>
        <p:spPr>
          <a:xfrm>
            <a:off x="3070360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E8EBF3-D6AA-4C11-AFBB-227C875DD0C5}"/>
              </a:ext>
            </a:extLst>
          </p:cNvPr>
          <p:cNvSpPr txBox="1"/>
          <p:nvPr/>
        </p:nvSpPr>
        <p:spPr>
          <a:xfrm>
            <a:off x="356629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834A96-963D-4A31-8B65-D94F6DB862A9}"/>
              </a:ext>
            </a:extLst>
          </p:cNvPr>
          <p:cNvSpPr txBox="1"/>
          <p:nvPr/>
        </p:nvSpPr>
        <p:spPr>
          <a:xfrm>
            <a:off x="4043363" y="36481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3993F4-0343-46E9-AE51-5DC392EEA21D}"/>
              </a:ext>
            </a:extLst>
          </p:cNvPr>
          <p:cNvSpPr txBox="1"/>
          <p:nvPr/>
        </p:nvSpPr>
        <p:spPr>
          <a:xfrm>
            <a:off x="455816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FCB1E3-B6B4-4CEA-846D-85F06A9540FC}"/>
              </a:ext>
            </a:extLst>
          </p:cNvPr>
          <p:cNvSpPr txBox="1"/>
          <p:nvPr/>
        </p:nvSpPr>
        <p:spPr>
          <a:xfrm>
            <a:off x="5035702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1F9EDD3-635A-4031-A643-28AD1FCB326F}"/>
              </a:ext>
            </a:extLst>
          </p:cNvPr>
          <p:cNvSpPr txBox="1"/>
          <p:nvPr/>
        </p:nvSpPr>
        <p:spPr>
          <a:xfrm>
            <a:off x="554220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348F15-AE5D-4F8D-934C-37789D7CBE27}"/>
              </a:ext>
            </a:extLst>
          </p:cNvPr>
          <p:cNvSpPr txBox="1"/>
          <p:nvPr/>
        </p:nvSpPr>
        <p:spPr>
          <a:xfrm>
            <a:off x="6038139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F31597-5E49-4DBC-9661-52102F19E1C4}"/>
              </a:ext>
            </a:extLst>
          </p:cNvPr>
          <p:cNvSpPr txBox="1"/>
          <p:nvPr/>
        </p:nvSpPr>
        <p:spPr>
          <a:xfrm>
            <a:off x="653407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CA0997-BDB8-4623-A9F6-CD2BBAC21EE4}"/>
              </a:ext>
            </a:extLst>
          </p:cNvPr>
          <p:cNvSpPr txBox="1"/>
          <p:nvPr/>
        </p:nvSpPr>
        <p:spPr>
          <a:xfrm>
            <a:off x="7030009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4707EA-6D28-43EC-9A67-E1296F32CB78}"/>
              </a:ext>
            </a:extLst>
          </p:cNvPr>
          <p:cNvSpPr txBox="1"/>
          <p:nvPr/>
        </p:nvSpPr>
        <p:spPr>
          <a:xfrm>
            <a:off x="752594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96A10D-0C04-4063-A94C-80B0ABBD7BD1}"/>
              </a:ext>
            </a:extLst>
          </p:cNvPr>
          <p:cNvSpPr txBox="1"/>
          <p:nvPr/>
        </p:nvSpPr>
        <p:spPr>
          <a:xfrm>
            <a:off x="8158480" y="3648136"/>
            <a:ext cx="2256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정답 값 </a:t>
            </a:r>
            <a:r>
              <a:rPr lang="en-US" altLang="ko-KR" dirty="0"/>
              <a:t>(y, one-hot)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A802176-A10B-4138-A1C3-6AD88E0EB59C}"/>
              </a:ext>
            </a:extLst>
          </p:cNvPr>
          <p:cNvSpPr/>
          <p:nvPr/>
        </p:nvSpPr>
        <p:spPr>
          <a:xfrm>
            <a:off x="2985876" y="4372105"/>
            <a:ext cx="5001047" cy="502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550884D-9C09-43DA-AA54-F29DACD5B60D}"/>
              </a:ext>
            </a:extLst>
          </p:cNvPr>
          <p:cNvCxnSpPr>
            <a:cxnSpLocks/>
          </p:cNvCxnSpPr>
          <p:nvPr/>
        </p:nvCxnSpPr>
        <p:spPr>
          <a:xfrm>
            <a:off x="346614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C9FC9F5-4A35-468A-9EC2-70DA9011A025}"/>
              </a:ext>
            </a:extLst>
          </p:cNvPr>
          <p:cNvCxnSpPr>
            <a:cxnSpLocks/>
          </p:cNvCxnSpPr>
          <p:nvPr/>
        </p:nvCxnSpPr>
        <p:spPr>
          <a:xfrm>
            <a:off x="396208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1414B79-44D7-473F-B1D2-F573CF491874}"/>
              </a:ext>
            </a:extLst>
          </p:cNvPr>
          <p:cNvCxnSpPr>
            <a:cxnSpLocks/>
          </p:cNvCxnSpPr>
          <p:nvPr/>
        </p:nvCxnSpPr>
        <p:spPr>
          <a:xfrm>
            <a:off x="445801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8560F1E-1B26-4CA0-B501-67C788CC8F68}"/>
              </a:ext>
            </a:extLst>
          </p:cNvPr>
          <p:cNvCxnSpPr>
            <a:cxnSpLocks/>
          </p:cNvCxnSpPr>
          <p:nvPr/>
        </p:nvCxnSpPr>
        <p:spPr>
          <a:xfrm>
            <a:off x="495395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822B721-971C-4389-8196-0FE25424FCAD}"/>
              </a:ext>
            </a:extLst>
          </p:cNvPr>
          <p:cNvCxnSpPr>
            <a:cxnSpLocks/>
          </p:cNvCxnSpPr>
          <p:nvPr/>
        </p:nvCxnSpPr>
        <p:spPr>
          <a:xfrm>
            <a:off x="544988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99FA3D-3DD7-4CFF-8FD6-100914CA6884}"/>
              </a:ext>
            </a:extLst>
          </p:cNvPr>
          <p:cNvCxnSpPr>
            <a:cxnSpLocks/>
          </p:cNvCxnSpPr>
          <p:nvPr/>
        </p:nvCxnSpPr>
        <p:spPr>
          <a:xfrm>
            <a:off x="594582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34D7377-5535-4A9F-A345-62532161B250}"/>
              </a:ext>
            </a:extLst>
          </p:cNvPr>
          <p:cNvCxnSpPr>
            <a:cxnSpLocks/>
          </p:cNvCxnSpPr>
          <p:nvPr/>
        </p:nvCxnSpPr>
        <p:spPr>
          <a:xfrm>
            <a:off x="644175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D026E04-C6BC-43E6-8CBF-F8B0620A171E}"/>
              </a:ext>
            </a:extLst>
          </p:cNvPr>
          <p:cNvCxnSpPr>
            <a:cxnSpLocks/>
          </p:cNvCxnSpPr>
          <p:nvPr/>
        </p:nvCxnSpPr>
        <p:spPr>
          <a:xfrm>
            <a:off x="693769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FB40D79-EA5B-46ED-98E8-FCFA8E38997F}"/>
              </a:ext>
            </a:extLst>
          </p:cNvPr>
          <p:cNvCxnSpPr>
            <a:cxnSpLocks/>
          </p:cNvCxnSpPr>
          <p:nvPr/>
        </p:nvCxnSpPr>
        <p:spPr>
          <a:xfrm>
            <a:off x="743362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030080-3F01-4EB6-AE33-DDE55D8CA07D}"/>
              </a:ext>
            </a:extLst>
          </p:cNvPr>
          <p:cNvSpPr txBox="1"/>
          <p:nvPr/>
        </p:nvSpPr>
        <p:spPr>
          <a:xfrm>
            <a:off x="3070360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B9CFB81-0CCC-4B51-9315-42743C4577DF}"/>
              </a:ext>
            </a:extLst>
          </p:cNvPr>
          <p:cNvSpPr txBox="1"/>
          <p:nvPr/>
        </p:nvSpPr>
        <p:spPr>
          <a:xfrm>
            <a:off x="356629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642601-11F2-401C-99C6-4BA3B097B6F9}"/>
              </a:ext>
            </a:extLst>
          </p:cNvPr>
          <p:cNvSpPr txBox="1"/>
          <p:nvPr/>
        </p:nvSpPr>
        <p:spPr>
          <a:xfrm>
            <a:off x="394638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0.8</a:t>
            </a:r>
            <a:endParaRPr lang="ko-KR" altLang="en-US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7A998D-6E01-4B5D-A092-DC5B716D8E11}"/>
              </a:ext>
            </a:extLst>
          </p:cNvPr>
          <p:cNvSpPr txBox="1"/>
          <p:nvPr/>
        </p:nvSpPr>
        <p:spPr>
          <a:xfrm>
            <a:off x="455816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8B4DBC0-464C-4561-96FA-962921D6445A}"/>
              </a:ext>
            </a:extLst>
          </p:cNvPr>
          <p:cNvSpPr txBox="1"/>
          <p:nvPr/>
        </p:nvSpPr>
        <p:spPr>
          <a:xfrm>
            <a:off x="5035702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4BBF547-2529-47C0-A1AD-17104D145064}"/>
              </a:ext>
            </a:extLst>
          </p:cNvPr>
          <p:cNvSpPr txBox="1"/>
          <p:nvPr/>
        </p:nvSpPr>
        <p:spPr>
          <a:xfrm>
            <a:off x="554220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560E26B-5722-44C9-8E7C-862F9610C079}"/>
              </a:ext>
            </a:extLst>
          </p:cNvPr>
          <p:cNvSpPr txBox="1"/>
          <p:nvPr/>
        </p:nvSpPr>
        <p:spPr>
          <a:xfrm>
            <a:off x="593795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</a:t>
            </a:r>
            <a:endParaRPr lang="ko-KR" altLang="en-US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C0C1BD0-1AF2-41DF-9A2C-72387F087A4B}"/>
              </a:ext>
            </a:extLst>
          </p:cNvPr>
          <p:cNvSpPr txBox="1"/>
          <p:nvPr/>
        </p:nvSpPr>
        <p:spPr>
          <a:xfrm>
            <a:off x="653407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4E883F9-A8BB-4004-A4E7-946AC794DE66}"/>
              </a:ext>
            </a:extLst>
          </p:cNvPr>
          <p:cNvSpPr txBox="1"/>
          <p:nvPr/>
        </p:nvSpPr>
        <p:spPr>
          <a:xfrm>
            <a:off x="692982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</a:t>
            </a:r>
            <a:endParaRPr lang="ko-KR" altLang="en-US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C658AF-7D3B-4DBC-ABDC-965153F24650}"/>
              </a:ext>
            </a:extLst>
          </p:cNvPr>
          <p:cNvSpPr txBox="1"/>
          <p:nvPr/>
        </p:nvSpPr>
        <p:spPr>
          <a:xfrm>
            <a:off x="752594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75A0476-39A5-4054-AF05-4E2AF909BFBC}"/>
              </a:ext>
            </a:extLst>
          </p:cNvPr>
          <p:cNvSpPr txBox="1"/>
          <p:nvPr/>
        </p:nvSpPr>
        <p:spPr>
          <a:xfrm>
            <a:off x="8158480" y="4432011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예측 확률 </a:t>
            </a:r>
            <a:r>
              <a:rPr lang="en-US" altLang="ko-KR" dirty="0"/>
              <a:t>(y’)</a:t>
            </a:r>
            <a:endParaRPr lang="ko-KR" altLang="en-US" dirty="0"/>
          </a:p>
        </p:txBody>
      </p:sp>
      <p:graphicFrame>
        <p:nvGraphicFramePr>
          <p:cNvPr id="59" name="개체 58">
            <a:extLst>
              <a:ext uri="{FF2B5EF4-FFF2-40B4-BE49-F238E27FC236}">
                <a16:creationId xmlns:a16="http://schemas.microsoft.com/office/drawing/2014/main" id="{77D5DC39-FC7C-4A4F-A26D-69E22F52A7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5265490"/>
          <a:ext cx="3989388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806560" imgH="241200" progId="Equation.DSMT4">
                  <p:embed/>
                </p:oleObj>
              </mc:Choice>
              <mc:Fallback>
                <p:oleObj name="Equation" r:id="rId5" imgW="2806560" imgH="241200" progId="Equation.DSMT4">
                  <p:embed/>
                  <p:pic>
                    <p:nvPicPr>
                      <p:cNvPr id="59" name="개체 58">
                        <a:extLst>
                          <a:ext uri="{FF2B5EF4-FFF2-40B4-BE49-F238E27FC236}">
                            <a16:creationId xmlns:a16="http://schemas.microsoft.com/office/drawing/2014/main" id="{77D5DC39-FC7C-4A4F-A26D-69E22F52A7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0" y="5265490"/>
                        <a:ext cx="3989388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167CBE1A-2DC3-4BC4-ABF5-5A73AB729044}"/>
              </a:ext>
            </a:extLst>
          </p:cNvPr>
          <p:cNvSpPr txBox="1"/>
          <p:nvPr/>
        </p:nvSpPr>
        <p:spPr>
          <a:xfrm>
            <a:off x="9909317" y="4438898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CEE = 0.2231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C847BA-F5D4-4CE4-AEF2-6F4EF0965387}"/>
              </a:ext>
            </a:extLst>
          </p:cNvPr>
          <p:cNvSpPr txBox="1"/>
          <p:nvPr/>
        </p:nvSpPr>
        <p:spPr>
          <a:xfrm>
            <a:off x="3070360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9629DA-B20A-443D-97EB-235BC561171B}"/>
              </a:ext>
            </a:extLst>
          </p:cNvPr>
          <p:cNvSpPr txBox="1"/>
          <p:nvPr/>
        </p:nvSpPr>
        <p:spPr>
          <a:xfrm>
            <a:off x="356629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82BC3D-57EC-4CF2-B15F-21F675FF40E3}"/>
              </a:ext>
            </a:extLst>
          </p:cNvPr>
          <p:cNvSpPr txBox="1"/>
          <p:nvPr/>
        </p:nvSpPr>
        <p:spPr>
          <a:xfrm>
            <a:off x="404656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7A008C3-6E95-440F-9B57-EB68BC0BA848}"/>
              </a:ext>
            </a:extLst>
          </p:cNvPr>
          <p:cNvSpPr txBox="1"/>
          <p:nvPr/>
        </p:nvSpPr>
        <p:spPr>
          <a:xfrm>
            <a:off x="455816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2D6B26F-9E15-4945-BD1E-D1843B6495A8}"/>
              </a:ext>
            </a:extLst>
          </p:cNvPr>
          <p:cNvSpPr txBox="1"/>
          <p:nvPr/>
        </p:nvSpPr>
        <p:spPr>
          <a:xfrm>
            <a:off x="5035702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BA31AF4-DF23-474E-A22D-DCD038C26EDD}"/>
              </a:ext>
            </a:extLst>
          </p:cNvPr>
          <p:cNvSpPr txBox="1"/>
          <p:nvPr/>
        </p:nvSpPr>
        <p:spPr>
          <a:xfrm>
            <a:off x="554220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A2953EC-EFC7-4C16-86C2-CA24A5EBCAF6}"/>
              </a:ext>
            </a:extLst>
          </p:cNvPr>
          <p:cNvSpPr txBox="1"/>
          <p:nvPr/>
        </p:nvSpPr>
        <p:spPr>
          <a:xfrm>
            <a:off x="603813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340CDDB-B8C2-443C-9722-5F11F7439DFD}"/>
              </a:ext>
            </a:extLst>
          </p:cNvPr>
          <p:cNvSpPr txBox="1"/>
          <p:nvPr/>
        </p:nvSpPr>
        <p:spPr>
          <a:xfrm>
            <a:off x="653407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BC346E-6D10-4358-BDA5-3EF4E43F817E}"/>
              </a:ext>
            </a:extLst>
          </p:cNvPr>
          <p:cNvSpPr txBox="1"/>
          <p:nvPr/>
        </p:nvSpPr>
        <p:spPr>
          <a:xfrm>
            <a:off x="703000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59D16E-A8EA-46EF-9657-937225735F48}"/>
              </a:ext>
            </a:extLst>
          </p:cNvPr>
          <p:cNvSpPr txBox="1"/>
          <p:nvPr/>
        </p:nvSpPr>
        <p:spPr>
          <a:xfrm>
            <a:off x="752594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2D02EAC-5CE8-40FE-92E3-CFC435D4FD82}"/>
              </a:ext>
            </a:extLst>
          </p:cNvPr>
          <p:cNvSpPr txBox="1"/>
          <p:nvPr/>
        </p:nvSpPr>
        <p:spPr>
          <a:xfrm>
            <a:off x="499649" y="4438898"/>
            <a:ext cx="2356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Model A</a:t>
            </a:r>
            <a:r>
              <a:rPr lang="ko-KR" altLang="en-US" b="1" dirty="0"/>
              <a:t>의 예측 결과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A3063E5-62DC-4689-8154-EEB252D9C5EE}"/>
              </a:ext>
            </a:extLst>
          </p:cNvPr>
          <p:cNvSpPr txBox="1"/>
          <p:nvPr/>
        </p:nvSpPr>
        <p:spPr>
          <a:xfrm>
            <a:off x="4487258" y="2325033"/>
            <a:ext cx="1175322" cy="611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y: </a:t>
            </a:r>
            <a:r>
              <a:rPr lang="ko-KR" altLang="en-US" sz="1200" dirty="0"/>
              <a:t>정답 값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y’:</a:t>
            </a:r>
            <a:r>
              <a:rPr lang="ko-KR" altLang="en-US" sz="1200" dirty="0"/>
              <a:t> 예측 값</a:t>
            </a:r>
          </a:p>
        </p:txBody>
      </p:sp>
    </p:spTree>
    <p:extLst>
      <p:ext uri="{BB962C8B-B14F-4D97-AF65-F5344CB8AC3E}">
        <p14:creationId xmlns:p14="http://schemas.microsoft.com/office/powerpoint/2010/main" val="3911295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2071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Loss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174033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Loss function: </a:t>
            </a:r>
            <a:r>
              <a:rPr lang="ko-KR" altLang="en-US" b="1" dirty="0"/>
              <a:t>학습 모델이 얼마나 잘못 예측하고 있는지는 표현하는 지표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ym typeface="Wingdings" panose="05000000000000000000" pitchFamily="2" charset="2"/>
              </a:rPr>
              <a:t>값이 낮을수록 모델이 정확하게 예측했다고 해석할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</a:rPr>
              <a:t>Ex. Cross Entropy Error (CEE) </a:t>
            </a:r>
            <a:r>
              <a:rPr lang="ko-KR" altLang="en-US" sz="1600" dirty="0">
                <a:solidFill>
                  <a:srgbClr val="0000FF"/>
                </a:solidFill>
              </a:rPr>
              <a:t>계산 방법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F73A0FB1-29B5-413E-B058-7456B0F6EC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58507" y="2347818"/>
          <a:ext cx="3227388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273040" imgH="520560" progId="Equation.DSMT4">
                  <p:embed/>
                </p:oleObj>
              </mc:Choice>
              <mc:Fallback>
                <p:oleObj name="Equation" r:id="rId3" imgW="2273040" imgH="520560" progId="Equation.DSMT4">
                  <p:embed/>
                  <p:pic>
                    <p:nvPicPr>
                      <p:cNvPr id="14" name="개체 13">
                        <a:extLst>
                          <a:ext uri="{FF2B5EF4-FFF2-40B4-BE49-F238E27FC236}">
                            <a16:creationId xmlns:a16="http://schemas.microsoft.com/office/drawing/2014/main" id="{F73A0FB1-29B5-413E-B058-7456B0F6EC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8507" y="2347818"/>
                        <a:ext cx="3227388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9A4929F-49E7-4B57-9D27-302F3D91389E}"/>
              </a:ext>
            </a:extLst>
          </p:cNvPr>
          <p:cNvSpPr txBox="1"/>
          <p:nvPr/>
        </p:nvSpPr>
        <p:spPr>
          <a:xfrm>
            <a:off x="4487258" y="2325033"/>
            <a:ext cx="1175322" cy="611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y: </a:t>
            </a:r>
            <a:r>
              <a:rPr lang="ko-KR" altLang="en-US" sz="1200" dirty="0"/>
              <a:t>정답 값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200" dirty="0"/>
              <a:t>y’:</a:t>
            </a:r>
            <a:r>
              <a:rPr lang="ko-KR" altLang="en-US" sz="1200" dirty="0"/>
              <a:t> 예측 값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F01707-CDFA-46EE-8B7D-6B6978CEFA42}"/>
              </a:ext>
            </a:extLst>
          </p:cNvPr>
          <p:cNvSpPr/>
          <p:nvPr/>
        </p:nvSpPr>
        <p:spPr>
          <a:xfrm>
            <a:off x="2985876" y="3588230"/>
            <a:ext cx="5001047" cy="502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BEF7AF0-DD3B-43CB-9283-50A15258BDCD}"/>
              </a:ext>
            </a:extLst>
          </p:cNvPr>
          <p:cNvCxnSpPr>
            <a:cxnSpLocks/>
          </p:cNvCxnSpPr>
          <p:nvPr/>
        </p:nvCxnSpPr>
        <p:spPr>
          <a:xfrm>
            <a:off x="346614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BE7819B-258A-49EF-AAC8-C793C3553EA3}"/>
              </a:ext>
            </a:extLst>
          </p:cNvPr>
          <p:cNvCxnSpPr>
            <a:cxnSpLocks/>
          </p:cNvCxnSpPr>
          <p:nvPr/>
        </p:nvCxnSpPr>
        <p:spPr>
          <a:xfrm>
            <a:off x="396208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614AB86-ADAE-4CE5-AA20-B4D359B4F02E}"/>
              </a:ext>
            </a:extLst>
          </p:cNvPr>
          <p:cNvCxnSpPr>
            <a:cxnSpLocks/>
          </p:cNvCxnSpPr>
          <p:nvPr/>
        </p:nvCxnSpPr>
        <p:spPr>
          <a:xfrm>
            <a:off x="445801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6CB4AA1-9168-4913-BB1D-3067D3F4EC17}"/>
              </a:ext>
            </a:extLst>
          </p:cNvPr>
          <p:cNvCxnSpPr>
            <a:cxnSpLocks/>
          </p:cNvCxnSpPr>
          <p:nvPr/>
        </p:nvCxnSpPr>
        <p:spPr>
          <a:xfrm>
            <a:off x="495395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267CC78-7FAD-4931-A11E-7A95E6EA8D57}"/>
              </a:ext>
            </a:extLst>
          </p:cNvPr>
          <p:cNvCxnSpPr>
            <a:cxnSpLocks/>
          </p:cNvCxnSpPr>
          <p:nvPr/>
        </p:nvCxnSpPr>
        <p:spPr>
          <a:xfrm>
            <a:off x="544988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BEDEFC0-28B5-45CA-A81A-07606AD84D30}"/>
              </a:ext>
            </a:extLst>
          </p:cNvPr>
          <p:cNvCxnSpPr>
            <a:cxnSpLocks/>
          </p:cNvCxnSpPr>
          <p:nvPr/>
        </p:nvCxnSpPr>
        <p:spPr>
          <a:xfrm>
            <a:off x="594582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39FCBBB-F5FC-4E07-AF03-73CD53AC2F73}"/>
              </a:ext>
            </a:extLst>
          </p:cNvPr>
          <p:cNvCxnSpPr>
            <a:cxnSpLocks/>
          </p:cNvCxnSpPr>
          <p:nvPr/>
        </p:nvCxnSpPr>
        <p:spPr>
          <a:xfrm>
            <a:off x="644175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10022A9-8C68-4C80-AA2D-3627A7441810}"/>
              </a:ext>
            </a:extLst>
          </p:cNvPr>
          <p:cNvCxnSpPr>
            <a:cxnSpLocks/>
          </p:cNvCxnSpPr>
          <p:nvPr/>
        </p:nvCxnSpPr>
        <p:spPr>
          <a:xfrm>
            <a:off x="6937693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668FC9D-3126-4428-B5B3-584C249DA544}"/>
              </a:ext>
            </a:extLst>
          </p:cNvPr>
          <p:cNvCxnSpPr>
            <a:cxnSpLocks/>
          </p:cNvCxnSpPr>
          <p:nvPr/>
        </p:nvCxnSpPr>
        <p:spPr>
          <a:xfrm>
            <a:off x="7433628" y="3588229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D9C6BFD-D47A-4619-91CD-DECEF78E5DD0}"/>
              </a:ext>
            </a:extLst>
          </p:cNvPr>
          <p:cNvSpPr txBox="1"/>
          <p:nvPr/>
        </p:nvSpPr>
        <p:spPr>
          <a:xfrm>
            <a:off x="3070360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E8EBF3-D6AA-4C11-AFBB-227C875DD0C5}"/>
              </a:ext>
            </a:extLst>
          </p:cNvPr>
          <p:cNvSpPr txBox="1"/>
          <p:nvPr/>
        </p:nvSpPr>
        <p:spPr>
          <a:xfrm>
            <a:off x="356629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834A96-963D-4A31-8B65-D94F6DB862A9}"/>
              </a:ext>
            </a:extLst>
          </p:cNvPr>
          <p:cNvSpPr txBox="1"/>
          <p:nvPr/>
        </p:nvSpPr>
        <p:spPr>
          <a:xfrm>
            <a:off x="4043363" y="36481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3993F4-0343-46E9-AE51-5DC392EEA21D}"/>
              </a:ext>
            </a:extLst>
          </p:cNvPr>
          <p:cNvSpPr txBox="1"/>
          <p:nvPr/>
        </p:nvSpPr>
        <p:spPr>
          <a:xfrm>
            <a:off x="455816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FCB1E3-B6B4-4CEA-846D-85F06A9540FC}"/>
              </a:ext>
            </a:extLst>
          </p:cNvPr>
          <p:cNvSpPr txBox="1"/>
          <p:nvPr/>
        </p:nvSpPr>
        <p:spPr>
          <a:xfrm>
            <a:off x="5035702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1F9EDD3-635A-4031-A643-28AD1FCB326F}"/>
              </a:ext>
            </a:extLst>
          </p:cNvPr>
          <p:cNvSpPr txBox="1"/>
          <p:nvPr/>
        </p:nvSpPr>
        <p:spPr>
          <a:xfrm>
            <a:off x="554220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348F15-AE5D-4F8D-934C-37789D7CBE27}"/>
              </a:ext>
            </a:extLst>
          </p:cNvPr>
          <p:cNvSpPr txBox="1"/>
          <p:nvPr/>
        </p:nvSpPr>
        <p:spPr>
          <a:xfrm>
            <a:off x="6038139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F31597-5E49-4DBC-9661-52102F19E1C4}"/>
              </a:ext>
            </a:extLst>
          </p:cNvPr>
          <p:cNvSpPr txBox="1"/>
          <p:nvPr/>
        </p:nvSpPr>
        <p:spPr>
          <a:xfrm>
            <a:off x="653407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CA0997-BDB8-4623-A9F6-CD2BBAC21EE4}"/>
              </a:ext>
            </a:extLst>
          </p:cNvPr>
          <p:cNvSpPr txBox="1"/>
          <p:nvPr/>
        </p:nvSpPr>
        <p:spPr>
          <a:xfrm>
            <a:off x="7030009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4707EA-6D28-43EC-9A67-E1296F32CB78}"/>
              </a:ext>
            </a:extLst>
          </p:cNvPr>
          <p:cNvSpPr txBox="1"/>
          <p:nvPr/>
        </p:nvSpPr>
        <p:spPr>
          <a:xfrm>
            <a:off x="7525944" y="36481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96A10D-0C04-4063-A94C-80B0ABBD7BD1}"/>
              </a:ext>
            </a:extLst>
          </p:cNvPr>
          <p:cNvSpPr txBox="1"/>
          <p:nvPr/>
        </p:nvSpPr>
        <p:spPr>
          <a:xfrm>
            <a:off x="8158480" y="3648136"/>
            <a:ext cx="2256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정답 값 </a:t>
            </a:r>
            <a:r>
              <a:rPr lang="en-US" altLang="ko-KR" dirty="0"/>
              <a:t>(y, one-hot)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A802176-A10B-4138-A1C3-6AD88E0EB59C}"/>
              </a:ext>
            </a:extLst>
          </p:cNvPr>
          <p:cNvSpPr/>
          <p:nvPr/>
        </p:nvSpPr>
        <p:spPr>
          <a:xfrm>
            <a:off x="2985876" y="4372105"/>
            <a:ext cx="5001047" cy="502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550884D-9C09-43DA-AA54-F29DACD5B60D}"/>
              </a:ext>
            </a:extLst>
          </p:cNvPr>
          <p:cNvCxnSpPr>
            <a:cxnSpLocks/>
          </p:cNvCxnSpPr>
          <p:nvPr/>
        </p:nvCxnSpPr>
        <p:spPr>
          <a:xfrm>
            <a:off x="346614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C9FC9F5-4A35-468A-9EC2-70DA9011A025}"/>
              </a:ext>
            </a:extLst>
          </p:cNvPr>
          <p:cNvCxnSpPr>
            <a:cxnSpLocks/>
          </p:cNvCxnSpPr>
          <p:nvPr/>
        </p:nvCxnSpPr>
        <p:spPr>
          <a:xfrm>
            <a:off x="396208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1414B79-44D7-473F-B1D2-F573CF491874}"/>
              </a:ext>
            </a:extLst>
          </p:cNvPr>
          <p:cNvCxnSpPr>
            <a:cxnSpLocks/>
          </p:cNvCxnSpPr>
          <p:nvPr/>
        </p:nvCxnSpPr>
        <p:spPr>
          <a:xfrm>
            <a:off x="445801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8560F1E-1B26-4CA0-B501-67C788CC8F68}"/>
              </a:ext>
            </a:extLst>
          </p:cNvPr>
          <p:cNvCxnSpPr>
            <a:cxnSpLocks/>
          </p:cNvCxnSpPr>
          <p:nvPr/>
        </p:nvCxnSpPr>
        <p:spPr>
          <a:xfrm>
            <a:off x="495395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822B721-971C-4389-8196-0FE25424FCAD}"/>
              </a:ext>
            </a:extLst>
          </p:cNvPr>
          <p:cNvCxnSpPr>
            <a:cxnSpLocks/>
          </p:cNvCxnSpPr>
          <p:nvPr/>
        </p:nvCxnSpPr>
        <p:spPr>
          <a:xfrm>
            <a:off x="544988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99FA3D-3DD7-4CFF-8FD6-100914CA6884}"/>
              </a:ext>
            </a:extLst>
          </p:cNvPr>
          <p:cNvCxnSpPr>
            <a:cxnSpLocks/>
          </p:cNvCxnSpPr>
          <p:nvPr/>
        </p:nvCxnSpPr>
        <p:spPr>
          <a:xfrm>
            <a:off x="594582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34D7377-5535-4A9F-A345-62532161B250}"/>
              </a:ext>
            </a:extLst>
          </p:cNvPr>
          <p:cNvCxnSpPr>
            <a:cxnSpLocks/>
          </p:cNvCxnSpPr>
          <p:nvPr/>
        </p:nvCxnSpPr>
        <p:spPr>
          <a:xfrm>
            <a:off x="644175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D026E04-C6BC-43E6-8CBF-F8B0620A171E}"/>
              </a:ext>
            </a:extLst>
          </p:cNvPr>
          <p:cNvCxnSpPr>
            <a:cxnSpLocks/>
          </p:cNvCxnSpPr>
          <p:nvPr/>
        </p:nvCxnSpPr>
        <p:spPr>
          <a:xfrm>
            <a:off x="6937693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FB40D79-EA5B-46ED-98E8-FCFA8E38997F}"/>
              </a:ext>
            </a:extLst>
          </p:cNvPr>
          <p:cNvCxnSpPr>
            <a:cxnSpLocks/>
          </p:cNvCxnSpPr>
          <p:nvPr/>
        </p:nvCxnSpPr>
        <p:spPr>
          <a:xfrm>
            <a:off x="7433628" y="4372104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030080-3F01-4EB6-AE33-DDE55D8CA07D}"/>
              </a:ext>
            </a:extLst>
          </p:cNvPr>
          <p:cNvSpPr txBox="1"/>
          <p:nvPr/>
        </p:nvSpPr>
        <p:spPr>
          <a:xfrm>
            <a:off x="3070360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B9CFB81-0CCC-4B51-9315-42743C4577DF}"/>
              </a:ext>
            </a:extLst>
          </p:cNvPr>
          <p:cNvSpPr txBox="1"/>
          <p:nvPr/>
        </p:nvSpPr>
        <p:spPr>
          <a:xfrm>
            <a:off x="356629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642601-11F2-401C-99C6-4BA3B097B6F9}"/>
              </a:ext>
            </a:extLst>
          </p:cNvPr>
          <p:cNvSpPr txBox="1"/>
          <p:nvPr/>
        </p:nvSpPr>
        <p:spPr>
          <a:xfrm>
            <a:off x="394638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0.8</a:t>
            </a:r>
            <a:endParaRPr lang="ko-KR" altLang="en-US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7A998D-6E01-4B5D-A092-DC5B716D8E11}"/>
              </a:ext>
            </a:extLst>
          </p:cNvPr>
          <p:cNvSpPr txBox="1"/>
          <p:nvPr/>
        </p:nvSpPr>
        <p:spPr>
          <a:xfrm>
            <a:off x="455816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8B4DBC0-464C-4561-96FA-962921D6445A}"/>
              </a:ext>
            </a:extLst>
          </p:cNvPr>
          <p:cNvSpPr txBox="1"/>
          <p:nvPr/>
        </p:nvSpPr>
        <p:spPr>
          <a:xfrm>
            <a:off x="5035702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4BBF547-2529-47C0-A1AD-17104D145064}"/>
              </a:ext>
            </a:extLst>
          </p:cNvPr>
          <p:cNvSpPr txBox="1"/>
          <p:nvPr/>
        </p:nvSpPr>
        <p:spPr>
          <a:xfrm>
            <a:off x="554220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560E26B-5722-44C9-8E7C-862F9610C079}"/>
              </a:ext>
            </a:extLst>
          </p:cNvPr>
          <p:cNvSpPr txBox="1"/>
          <p:nvPr/>
        </p:nvSpPr>
        <p:spPr>
          <a:xfrm>
            <a:off x="593795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</a:t>
            </a:r>
            <a:endParaRPr lang="ko-KR" altLang="en-US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C0C1BD0-1AF2-41DF-9A2C-72387F087A4B}"/>
              </a:ext>
            </a:extLst>
          </p:cNvPr>
          <p:cNvSpPr txBox="1"/>
          <p:nvPr/>
        </p:nvSpPr>
        <p:spPr>
          <a:xfrm>
            <a:off x="653407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4E883F9-A8BB-4004-A4E7-946AC794DE66}"/>
              </a:ext>
            </a:extLst>
          </p:cNvPr>
          <p:cNvSpPr txBox="1"/>
          <p:nvPr/>
        </p:nvSpPr>
        <p:spPr>
          <a:xfrm>
            <a:off x="6929822" y="4432011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0.1</a:t>
            </a:r>
            <a:endParaRPr lang="ko-KR" altLang="en-US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C658AF-7D3B-4DBC-ABDC-965153F24650}"/>
              </a:ext>
            </a:extLst>
          </p:cNvPr>
          <p:cNvSpPr txBox="1"/>
          <p:nvPr/>
        </p:nvSpPr>
        <p:spPr>
          <a:xfrm>
            <a:off x="7525944" y="443201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75A0476-39A5-4054-AF05-4E2AF909BFBC}"/>
              </a:ext>
            </a:extLst>
          </p:cNvPr>
          <p:cNvSpPr txBox="1"/>
          <p:nvPr/>
        </p:nvSpPr>
        <p:spPr>
          <a:xfrm>
            <a:off x="8158480" y="4432011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예측 확률 </a:t>
            </a:r>
            <a:r>
              <a:rPr lang="en-US" altLang="ko-KR" dirty="0"/>
              <a:t>(y’)</a:t>
            </a:r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67CBE1A-2DC3-4BC4-ABF5-5A73AB729044}"/>
              </a:ext>
            </a:extLst>
          </p:cNvPr>
          <p:cNvSpPr txBox="1"/>
          <p:nvPr/>
        </p:nvSpPr>
        <p:spPr>
          <a:xfrm>
            <a:off x="9909317" y="4438898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CEE = 0.2231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C847BA-F5D4-4CE4-AEF2-6F4EF0965387}"/>
              </a:ext>
            </a:extLst>
          </p:cNvPr>
          <p:cNvSpPr txBox="1"/>
          <p:nvPr/>
        </p:nvSpPr>
        <p:spPr>
          <a:xfrm>
            <a:off x="3070360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9629DA-B20A-443D-97EB-235BC561171B}"/>
              </a:ext>
            </a:extLst>
          </p:cNvPr>
          <p:cNvSpPr txBox="1"/>
          <p:nvPr/>
        </p:nvSpPr>
        <p:spPr>
          <a:xfrm>
            <a:off x="356629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82BC3D-57EC-4CF2-B15F-21F675FF40E3}"/>
              </a:ext>
            </a:extLst>
          </p:cNvPr>
          <p:cNvSpPr txBox="1"/>
          <p:nvPr/>
        </p:nvSpPr>
        <p:spPr>
          <a:xfrm>
            <a:off x="404656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7A008C3-6E95-440F-9B57-EB68BC0BA848}"/>
              </a:ext>
            </a:extLst>
          </p:cNvPr>
          <p:cNvSpPr txBox="1"/>
          <p:nvPr/>
        </p:nvSpPr>
        <p:spPr>
          <a:xfrm>
            <a:off x="455816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2D6B26F-9E15-4945-BD1E-D1843B6495A8}"/>
              </a:ext>
            </a:extLst>
          </p:cNvPr>
          <p:cNvSpPr txBox="1"/>
          <p:nvPr/>
        </p:nvSpPr>
        <p:spPr>
          <a:xfrm>
            <a:off x="5035702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BA31AF4-DF23-474E-A22D-DCD038C26EDD}"/>
              </a:ext>
            </a:extLst>
          </p:cNvPr>
          <p:cNvSpPr txBox="1"/>
          <p:nvPr/>
        </p:nvSpPr>
        <p:spPr>
          <a:xfrm>
            <a:off x="554220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A2953EC-EFC7-4C16-86C2-CA24A5EBCAF6}"/>
              </a:ext>
            </a:extLst>
          </p:cNvPr>
          <p:cNvSpPr txBox="1"/>
          <p:nvPr/>
        </p:nvSpPr>
        <p:spPr>
          <a:xfrm>
            <a:off x="603813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340CDDB-B8C2-443C-9722-5F11F7439DFD}"/>
              </a:ext>
            </a:extLst>
          </p:cNvPr>
          <p:cNvSpPr txBox="1"/>
          <p:nvPr/>
        </p:nvSpPr>
        <p:spPr>
          <a:xfrm>
            <a:off x="653407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BC346E-6D10-4358-BDA5-3EF4E43F817E}"/>
              </a:ext>
            </a:extLst>
          </p:cNvPr>
          <p:cNvSpPr txBox="1"/>
          <p:nvPr/>
        </p:nvSpPr>
        <p:spPr>
          <a:xfrm>
            <a:off x="7030009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59D16E-A8EA-46EF-9657-937225735F48}"/>
              </a:ext>
            </a:extLst>
          </p:cNvPr>
          <p:cNvSpPr txBox="1"/>
          <p:nvPr/>
        </p:nvSpPr>
        <p:spPr>
          <a:xfrm>
            <a:off x="7525944" y="32784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2D02EAC-5CE8-40FE-92E3-CFC435D4FD82}"/>
              </a:ext>
            </a:extLst>
          </p:cNvPr>
          <p:cNvSpPr txBox="1"/>
          <p:nvPr/>
        </p:nvSpPr>
        <p:spPr>
          <a:xfrm>
            <a:off x="499649" y="4438898"/>
            <a:ext cx="2356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Model A</a:t>
            </a:r>
            <a:r>
              <a:rPr lang="ko-KR" altLang="en-US" b="1" dirty="0"/>
              <a:t>의 예측 결과</a:t>
            </a:r>
          </a:p>
        </p:txBody>
      </p:sp>
      <p:graphicFrame>
        <p:nvGraphicFramePr>
          <p:cNvPr id="72" name="개체 71">
            <a:extLst>
              <a:ext uri="{FF2B5EF4-FFF2-40B4-BE49-F238E27FC236}">
                <a16:creationId xmlns:a16="http://schemas.microsoft.com/office/drawing/2014/main" id="{AD49E96A-57B4-4D71-97B1-B05475EF1A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32125" y="5832198"/>
          <a:ext cx="4024313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831760" imgH="241200" progId="Equation.DSMT4">
                  <p:embed/>
                </p:oleObj>
              </mc:Choice>
              <mc:Fallback>
                <p:oleObj name="Equation" r:id="rId5" imgW="2831760" imgH="241200" progId="Equation.DSMT4">
                  <p:embed/>
                  <p:pic>
                    <p:nvPicPr>
                      <p:cNvPr id="72" name="개체 71">
                        <a:extLst>
                          <a:ext uri="{FF2B5EF4-FFF2-40B4-BE49-F238E27FC236}">
                            <a16:creationId xmlns:a16="http://schemas.microsoft.com/office/drawing/2014/main" id="{AD49E96A-57B4-4D71-97B1-B05475EF1A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32125" y="5832198"/>
                        <a:ext cx="4024313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" name="직사각형 72">
            <a:extLst>
              <a:ext uri="{FF2B5EF4-FFF2-40B4-BE49-F238E27FC236}">
                <a16:creationId xmlns:a16="http://schemas.microsoft.com/office/drawing/2014/main" id="{55D9095A-ED96-40B5-A1C5-D48C51593406}"/>
              </a:ext>
            </a:extLst>
          </p:cNvPr>
          <p:cNvSpPr/>
          <p:nvPr/>
        </p:nvSpPr>
        <p:spPr>
          <a:xfrm>
            <a:off x="2985876" y="5067011"/>
            <a:ext cx="5001047" cy="502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150584ED-CE34-497A-9CF6-CB586F9D9D7D}"/>
              </a:ext>
            </a:extLst>
          </p:cNvPr>
          <p:cNvCxnSpPr>
            <a:cxnSpLocks/>
          </p:cNvCxnSpPr>
          <p:nvPr/>
        </p:nvCxnSpPr>
        <p:spPr>
          <a:xfrm>
            <a:off x="3466148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374BA92-32AD-4DEC-B04B-4F92348F05B6}"/>
              </a:ext>
            </a:extLst>
          </p:cNvPr>
          <p:cNvCxnSpPr>
            <a:cxnSpLocks/>
          </p:cNvCxnSpPr>
          <p:nvPr/>
        </p:nvCxnSpPr>
        <p:spPr>
          <a:xfrm>
            <a:off x="3962083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797991BD-BDAB-4ED7-AC5B-6C75D77765D3}"/>
              </a:ext>
            </a:extLst>
          </p:cNvPr>
          <p:cNvCxnSpPr>
            <a:cxnSpLocks/>
          </p:cNvCxnSpPr>
          <p:nvPr/>
        </p:nvCxnSpPr>
        <p:spPr>
          <a:xfrm>
            <a:off x="4458018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C733DC52-8D16-4600-8EBF-795A602DF4E5}"/>
              </a:ext>
            </a:extLst>
          </p:cNvPr>
          <p:cNvCxnSpPr>
            <a:cxnSpLocks/>
          </p:cNvCxnSpPr>
          <p:nvPr/>
        </p:nvCxnSpPr>
        <p:spPr>
          <a:xfrm>
            <a:off x="4953953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42988173-12B5-4BE1-BD3B-325923856E4A}"/>
              </a:ext>
            </a:extLst>
          </p:cNvPr>
          <p:cNvCxnSpPr>
            <a:cxnSpLocks/>
          </p:cNvCxnSpPr>
          <p:nvPr/>
        </p:nvCxnSpPr>
        <p:spPr>
          <a:xfrm>
            <a:off x="5449888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A5E5A9A1-BC0C-4F03-8C26-4C65B92905D7}"/>
              </a:ext>
            </a:extLst>
          </p:cNvPr>
          <p:cNvCxnSpPr>
            <a:cxnSpLocks/>
          </p:cNvCxnSpPr>
          <p:nvPr/>
        </p:nvCxnSpPr>
        <p:spPr>
          <a:xfrm>
            <a:off x="5945823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13225A60-C644-4570-A8A0-3F36679AB3FF}"/>
              </a:ext>
            </a:extLst>
          </p:cNvPr>
          <p:cNvCxnSpPr>
            <a:cxnSpLocks/>
          </p:cNvCxnSpPr>
          <p:nvPr/>
        </p:nvCxnSpPr>
        <p:spPr>
          <a:xfrm>
            <a:off x="6441758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AFA8CED-C1AA-440C-B4EA-3C90026A2FC2}"/>
              </a:ext>
            </a:extLst>
          </p:cNvPr>
          <p:cNvCxnSpPr>
            <a:cxnSpLocks/>
          </p:cNvCxnSpPr>
          <p:nvPr/>
        </p:nvCxnSpPr>
        <p:spPr>
          <a:xfrm>
            <a:off x="6937693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56B807FB-4972-4EB4-B5DA-3F9A0D5348C8}"/>
              </a:ext>
            </a:extLst>
          </p:cNvPr>
          <p:cNvCxnSpPr>
            <a:cxnSpLocks/>
          </p:cNvCxnSpPr>
          <p:nvPr/>
        </p:nvCxnSpPr>
        <p:spPr>
          <a:xfrm>
            <a:off x="7433628" y="5067010"/>
            <a:ext cx="0" cy="502921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AB2B47B-628D-43AF-8D8E-55F7EF152E00}"/>
              </a:ext>
            </a:extLst>
          </p:cNvPr>
          <p:cNvSpPr txBox="1"/>
          <p:nvPr/>
        </p:nvSpPr>
        <p:spPr>
          <a:xfrm>
            <a:off x="3070360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0006101-A101-4C16-B5C9-2F2E8E53FB07}"/>
              </a:ext>
            </a:extLst>
          </p:cNvPr>
          <p:cNvSpPr txBox="1"/>
          <p:nvPr/>
        </p:nvSpPr>
        <p:spPr>
          <a:xfrm>
            <a:off x="3566294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EA7A12-88C1-45E5-9BDF-0783FAE0959B}"/>
              </a:ext>
            </a:extLst>
          </p:cNvPr>
          <p:cNvSpPr txBox="1"/>
          <p:nvPr/>
        </p:nvSpPr>
        <p:spPr>
          <a:xfrm>
            <a:off x="3946382" y="512691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0.2</a:t>
            </a:r>
            <a:endParaRPr lang="ko-KR" altLang="en-US" b="1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3307996-51D9-4B19-B5D5-DEF5DED40BC7}"/>
              </a:ext>
            </a:extLst>
          </p:cNvPr>
          <p:cNvSpPr txBox="1"/>
          <p:nvPr/>
        </p:nvSpPr>
        <p:spPr>
          <a:xfrm>
            <a:off x="4558164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40AF695-292B-4A6A-9CCD-28BB6F3A6098}"/>
              </a:ext>
            </a:extLst>
          </p:cNvPr>
          <p:cNvSpPr txBox="1"/>
          <p:nvPr/>
        </p:nvSpPr>
        <p:spPr>
          <a:xfrm>
            <a:off x="5035702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85DA7D2-EF5C-4667-91C7-0CEE6CA52BFE}"/>
              </a:ext>
            </a:extLst>
          </p:cNvPr>
          <p:cNvSpPr txBox="1"/>
          <p:nvPr/>
        </p:nvSpPr>
        <p:spPr>
          <a:xfrm>
            <a:off x="5542204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57BA383-BF61-46ED-8116-92A9C3882C93}"/>
              </a:ext>
            </a:extLst>
          </p:cNvPr>
          <p:cNvSpPr txBox="1"/>
          <p:nvPr/>
        </p:nvSpPr>
        <p:spPr>
          <a:xfrm>
            <a:off x="5937952" y="512691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0.2</a:t>
            </a:r>
            <a:endParaRPr lang="ko-KR" altLang="en-US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5C09846-24F0-4ED9-B8F7-4A81569A1E7F}"/>
              </a:ext>
            </a:extLst>
          </p:cNvPr>
          <p:cNvSpPr txBox="1"/>
          <p:nvPr/>
        </p:nvSpPr>
        <p:spPr>
          <a:xfrm>
            <a:off x="6534074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4973E8E-6FE3-463D-AAB1-BF0E821C2C0A}"/>
              </a:ext>
            </a:extLst>
          </p:cNvPr>
          <p:cNvSpPr txBox="1"/>
          <p:nvPr/>
        </p:nvSpPr>
        <p:spPr>
          <a:xfrm>
            <a:off x="6929822" y="512691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0.6</a:t>
            </a:r>
            <a:endParaRPr lang="ko-KR" altLang="en-US" b="1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0AFD7D6-3AD1-47FD-9285-C12F93FB41D7}"/>
              </a:ext>
            </a:extLst>
          </p:cNvPr>
          <p:cNvSpPr txBox="1"/>
          <p:nvPr/>
        </p:nvSpPr>
        <p:spPr>
          <a:xfrm>
            <a:off x="7525944" y="512691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592F24D-FEF5-4EEA-90A5-19FD25D97379}"/>
              </a:ext>
            </a:extLst>
          </p:cNvPr>
          <p:cNvSpPr txBox="1"/>
          <p:nvPr/>
        </p:nvSpPr>
        <p:spPr>
          <a:xfrm>
            <a:off x="8158480" y="5126917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예측 확률 </a:t>
            </a:r>
            <a:r>
              <a:rPr lang="en-US" altLang="ko-KR" dirty="0"/>
              <a:t>(y’’)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603C414-A4B4-4BDE-8450-C5C804ECB999}"/>
              </a:ext>
            </a:extLst>
          </p:cNvPr>
          <p:cNvSpPr txBox="1"/>
          <p:nvPr/>
        </p:nvSpPr>
        <p:spPr>
          <a:xfrm>
            <a:off x="9909318" y="5135411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CEE = 1.6094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4DACA0D-63B7-4D49-91AC-4FD0024D1BE1}"/>
              </a:ext>
            </a:extLst>
          </p:cNvPr>
          <p:cNvSpPr txBox="1"/>
          <p:nvPr/>
        </p:nvSpPr>
        <p:spPr>
          <a:xfrm>
            <a:off x="499649" y="5135411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Model B</a:t>
            </a:r>
            <a:r>
              <a:rPr lang="ko-KR" altLang="en-US" b="1" dirty="0"/>
              <a:t>의 예측 결과</a:t>
            </a:r>
          </a:p>
        </p:txBody>
      </p:sp>
    </p:spTree>
    <p:extLst>
      <p:ext uri="{BB962C8B-B14F-4D97-AF65-F5344CB8AC3E}">
        <p14:creationId xmlns:p14="http://schemas.microsoft.com/office/powerpoint/2010/main" val="428655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36599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5256567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다층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퍼셉트론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(Multi Layer Perceptron, MLP)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여러 개의 층으로 구성된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perceptron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모델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입력층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은닉층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출력층으로 구성됨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0" name="TextBox 74">
            <a:extLst>
              <a:ext uri="{FF2B5EF4-FFF2-40B4-BE49-F238E27FC236}">
                <a16:creationId xmlns:a16="http://schemas.microsoft.com/office/drawing/2014/main" id="{C564CCB9-502F-4D2E-A5C3-EFE18855A5EF}"/>
              </a:ext>
            </a:extLst>
          </p:cNvPr>
          <p:cNvSpPr txBox="1"/>
          <p:nvPr/>
        </p:nvSpPr>
        <p:spPr>
          <a:xfrm>
            <a:off x="1916198" y="5897264"/>
            <a:ext cx="2468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/>
              <a:t>Perceptron</a:t>
            </a:r>
            <a:r>
              <a:rPr lang="ko-KR" altLang="en-US" b="1" dirty="0"/>
              <a:t> 구조 예시</a:t>
            </a:r>
            <a:endParaRPr lang="en-US" altLang="ko-KR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4ED09-D1D7-43EB-AD85-960DCE18C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406" y="2593672"/>
            <a:ext cx="3216144" cy="3091548"/>
          </a:xfrm>
          <a:prstGeom prst="rect">
            <a:avLst/>
          </a:prstGeom>
        </p:spPr>
      </p:pic>
      <p:sp>
        <p:nvSpPr>
          <p:cNvPr id="12" name="TextBox 105">
            <a:extLst>
              <a:ext uri="{FF2B5EF4-FFF2-40B4-BE49-F238E27FC236}">
                <a16:creationId xmlns:a16="http://schemas.microsoft.com/office/drawing/2014/main" id="{57C101C9-4262-48A7-8C15-CAB4E05FB088}"/>
              </a:ext>
            </a:extLst>
          </p:cNvPr>
          <p:cNvSpPr txBox="1"/>
          <p:nvPr/>
        </p:nvSpPr>
        <p:spPr>
          <a:xfrm>
            <a:off x="6587806" y="5897264"/>
            <a:ext cx="398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/>
              <a:t>Multi</a:t>
            </a:r>
            <a:r>
              <a:rPr lang="ko-KR" altLang="en-US" b="1" dirty="0"/>
              <a:t> </a:t>
            </a:r>
            <a:r>
              <a:rPr lang="en-US" altLang="ko-KR" b="1" dirty="0"/>
              <a:t>Layer</a:t>
            </a:r>
            <a:r>
              <a:rPr lang="ko-KR" altLang="en-US" b="1" dirty="0"/>
              <a:t> </a:t>
            </a:r>
            <a:r>
              <a:rPr lang="en-US" altLang="ko-KR" b="1" dirty="0"/>
              <a:t>Perceptron (MLP) </a:t>
            </a:r>
            <a:r>
              <a:rPr lang="ko-KR" altLang="en-US" b="1" dirty="0"/>
              <a:t>예시</a:t>
            </a:r>
            <a:endParaRPr lang="en-US" altLang="ko-KR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A5BBA51-8C0F-4712-8011-2951DBB1F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036" y="2528728"/>
            <a:ext cx="4643644" cy="325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15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7104A-4700-4D55-805C-9EF523B8477D}"/>
              </a:ext>
            </a:extLst>
          </p:cNvPr>
          <p:cNvSpPr txBox="1"/>
          <p:nvPr/>
        </p:nvSpPr>
        <p:spPr>
          <a:xfrm>
            <a:off x="4438950" y="2274303"/>
            <a:ext cx="2406428" cy="6983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/>
              <a:t>y: </a:t>
            </a:r>
            <a:r>
              <a:rPr lang="ko-KR" altLang="en-US" sz="1400" dirty="0"/>
              <a:t>정답 값 </a:t>
            </a:r>
            <a:r>
              <a:rPr lang="en-US" altLang="ko-KR" sz="1400" dirty="0"/>
              <a:t>(</a:t>
            </a:r>
            <a:r>
              <a:rPr lang="ko-KR" altLang="en-US" sz="1400" dirty="0"/>
              <a:t>정답 이미지</a:t>
            </a:r>
            <a:r>
              <a:rPr lang="en-US" altLang="ko-KR" sz="1400" dirty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/>
              <a:t>y’:</a:t>
            </a:r>
            <a:r>
              <a:rPr lang="ko-KR" altLang="en-US" sz="1400" dirty="0"/>
              <a:t> 예측 값 </a:t>
            </a:r>
            <a:r>
              <a:rPr lang="en-US" altLang="ko-KR" sz="1400" dirty="0"/>
              <a:t>(</a:t>
            </a:r>
            <a:r>
              <a:rPr lang="ko-KR" altLang="en-US" sz="1400" dirty="0"/>
              <a:t>예측 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C75C9153-DFD7-66F3-B3B0-8575CE7B12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806711"/>
              </p:ext>
            </p:extLst>
          </p:nvPr>
        </p:nvGraphicFramePr>
        <p:xfrm>
          <a:off x="968032" y="2338450"/>
          <a:ext cx="3209925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260440" imgH="520560" progId="Equation.DSMT4">
                  <p:embed/>
                </p:oleObj>
              </mc:Choice>
              <mc:Fallback>
                <p:oleObj name="Equation" r:id="rId3" imgW="2260440" imgH="520560" progId="Equation.DSMT4">
                  <p:embed/>
                  <p:pic>
                    <p:nvPicPr>
                      <p:cNvPr id="44" name="개체 43">
                        <a:extLst>
                          <a:ext uri="{FF2B5EF4-FFF2-40B4-BE49-F238E27FC236}">
                            <a16:creationId xmlns:a16="http://schemas.microsoft.com/office/drawing/2014/main" id="{2F541B0C-0596-47B4-9A15-E11FF8A5CC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8032" y="2338450"/>
                        <a:ext cx="3209925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2071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Loss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174033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Loss function: </a:t>
            </a:r>
            <a:r>
              <a:rPr lang="ko-KR" altLang="en-US" b="1" dirty="0"/>
              <a:t>학습 모델이 얼마나 잘못 예측하고 있는지는 표현하는 지표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ym typeface="Wingdings" panose="05000000000000000000" pitchFamily="2" charset="2"/>
              </a:rPr>
              <a:t>값이 낮을수록 모델이 정확하게 예측했다고 해석할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</a:rPr>
              <a:t>Ex. Mean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Squared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Error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(MSE) </a:t>
            </a:r>
            <a:r>
              <a:rPr lang="ko-KR" altLang="en-US" sz="1600" dirty="0">
                <a:solidFill>
                  <a:srgbClr val="0000FF"/>
                </a:solidFill>
              </a:rPr>
              <a:t>계산 방법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2865109-9258-491C-0966-EE362EED9EC7}"/>
              </a:ext>
            </a:extLst>
          </p:cNvPr>
          <p:cNvSpPr/>
          <p:nvPr/>
        </p:nvSpPr>
        <p:spPr>
          <a:xfrm>
            <a:off x="3940211" y="4092875"/>
            <a:ext cx="1229354" cy="1229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F0F45C8-B51C-2EC7-C03D-2ABFAD695217}"/>
              </a:ext>
            </a:extLst>
          </p:cNvPr>
          <p:cNvCxnSpPr>
            <a:stCxn id="8" idx="1"/>
            <a:endCxn id="8" idx="3"/>
          </p:cNvCxnSpPr>
          <p:nvPr/>
        </p:nvCxnSpPr>
        <p:spPr>
          <a:xfrm>
            <a:off x="3940211" y="4707552"/>
            <a:ext cx="1229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D0D24AA-6FD9-D31F-7F1C-7B2C680A2FD4}"/>
              </a:ext>
            </a:extLst>
          </p:cNvPr>
          <p:cNvCxnSpPr>
            <a:cxnSpLocks/>
            <a:stCxn id="8" idx="0"/>
            <a:endCxn id="8" idx="2"/>
          </p:cNvCxnSpPr>
          <p:nvPr/>
        </p:nvCxnSpPr>
        <p:spPr>
          <a:xfrm>
            <a:off x="4554888" y="4092875"/>
            <a:ext cx="0" cy="1229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693734C-0472-2CC6-6D04-E72181D406C8}"/>
              </a:ext>
            </a:extLst>
          </p:cNvPr>
          <p:cNvSpPr txBox="1"/>
          <p:nvPr/>
        </p:nvSpPr>
        <p:spPr>
          <a:xfrm>
            <a:off x="4077371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45C3F5-F4F9-67D9-960F-9E1F339BF6D8}"/>
              </a:ext>
            </a:extLst>
          </p:cNvPr>
          <p:cNvSpPr txBox="1"/>
          <p:nvPr/>
        </p:nvSpPr>
        <p:spPr>
          <a:xfrm>
            <a:off x="4692048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D3D4BB-52AE-FCD1-09BF-26D0A4F40543}"/>
              </a:ext>
            </a:extLst>
          </p:cNvPr>
          <p:cNvSpPr txBox="1"/>
          <p:nvPr/>
        </p:nvSpPr>
        <p:spPr>
          <a:xfrm>
            <a:off x="4077371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E21200-A3E3-0CC1-EC7B-051702653DF5}"/>
              </a:ext>
            </a:extLst>
          </p:cNvPr>
          <p:cNvSpPr txBox="1"/>
          <p:nvPr/>
        </p:nvSpPr>
        <p:spPr>
          <a:xfrm>
            <a:off x="4692048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BAC983-BF3E-823D-9F37-4BF561A1DE6D}"/>
              </a:ext>
            </a:extLst>
          </p:cNvPr>
          <p:cNvSpPr txBox="1"/>
          <p:nvPr/>
        </p:nvSpPr>
        <p:spPr>
          <a:xfrm>
            <a:off x="3636474" y="5491480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이미지 </a:t>
            </a:r>
            <a:r>
              <a:rPr lang="en-US" altLang="ko-KR" b="1" dirty="0"/>
              <a:t>(y’)</a:t>
            </a:r>
            <a:endParaRPr lang="ko-KR" altLang="en-US" b="1" dirty="0"/>
          </a:p>
        </p:txBody>
      </p:sp>
      <p:graphicFrame>
        <p:nvGraphicFramePr>
          <p:cNvPr id="96" name="개체 95">
            <a:extLst>
              <a:ext uri="{FF2B5EF4-FFF2-40B4-BE49-F238E27FC236}">
                <a16:creationId xmlns:a16="http://schemas.microsoft.com/office/drawing/2014/main" id="{CEE6F0CA-D2FF-7928-CDBC-25E6FF8AB6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5963" y="4090988"/>
          <a:ext cx="3138487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209680" imgH="520560" progId="Equation.DSMT4">
                  <p:embed/>
                </p:oleObj>
              </mc:Choice>
              <mc:Fallback>
                <p:oleObj name="Equation" r:id="rId5" imgW="2209680" imgH="520560" progId="Equation.DSMT4">
                  <p:embed/>
                  <p:pic>
                    <p:nvPicPr>
                      <p:cNvPr id="32" name="개체 31">
                        <a:extLst>
                          <a:ext uri="{FF2B5EF4-FFF2-40B4-BE49-F238E27FC236}">
                            <a16:creationId xmlns:a16="http://schemas.microsoft.com/office/drawing/2014/main" id="{829A5A20-C7A0-4464-968F-47B94B090C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95963" y="4090988"/>
                        <a:ext cx="3138487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개체 96">
            <a:extLst>
              <a:ext uri="{FF2B5EF4-FFF2-40B4-BE49-F238E27FC236}">
                <a16:creationId xmlns:a16="http://schemas.microsoft.com/office/drawing/2014/main" id="{1912610E-394D-35F8-E0EE-9BE1082C6ED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05931" y="4924949"/>
          <a:ext cx="458152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225600" imgH="469800" progId="Equation.DSMT4">
                  <p:embed/>
                </p:oleObj>
              </mc:Choice>
              <mc:Fallback>
                <p:oleObj name="Equation" r:id="rId7" imgW="3225600" imgH="469800" progId="Equation.DSMT4">
                  <p:embed/>
                  <p:pic>
                    <p:nvPicPr>
                      <p:cNvPr id="33" name="개체 32">
                        <a:extLst>
                          <a:ext uri="{FF2B5EF4-FFF2-40B4-BE49-F238E27FC236}">
                            <a16:creationId xmlns:a16="http://schemas.microsoft.com/office/drawing/2014/main" id="{54FB9298-EFFE-47AE-A104-CD32F324F3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05931" y="4924949"/>
                        <a:ext cx="458152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" name="개체 97">
            <a:extLst>
              <a:ext uri="{FF2B5EF4-FFF2-40B4-BE49-F238E27FC236}">
                <a16:creationId xmlns:a16="http://schemas.microsoft.com/office/drawing/2014/main" id="{7AB93DB2-2247-78F2-51A1-68764B511B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05931" y="5718175"/>
          <a:ext cx="1516062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066680" imgH="469800" progId="Equation.DSMT4">
                  <p:embed/>
                </p:oleObj>
              </mc:Choice>
              <mc:Fallback>
                <p:oleObj name="Equation" r:id="rId9" imgW="1066680" imgH="469800" progId="Equation.DSMT4">
                  <p:embed/>
                  <p:pic>
                    <p:nvPicPr>
                      <p:cNvPr id="34" name="개체 33">
                        <a:extLst>
                          <a:ext uri="{FF2B5EF4-FFF2-40B4-BE49-F238E27FC236}">
                            <a16:creationId xmlns:a16="http://schemas.microsoft.com/office/drawing/2014/main" id="{F74A096D-D762-42A4-80E0-77048055DA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05931" y="5718175"/>
                        <a:ext cx="1516062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9" name="TextBox 98">
            <a:extLst>
              <a:ext uri="{FF2B5EF4-FFF2-40B4-BE49-F238E27FC236}">
                <a16:creationId xmlns:a16="http://schemas.microsoft.com/office/drawing/2014/main" id="{72B6AD7D-5519-A9A4-86F3-C623F05ABFB6}"/>
              </a:ext>
            </a:extLst>
          </p:cNvPr>
          <p:cNvSpPr txBox="1"/>
          <p:nvPr/>
        </p:nvSpPr>
        <p:spPr>
          <a:xfrm>
            <a:off x="3948257" y="6030063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MSE=1.75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C46BC469-9E7C-13B0-B591-059278761967}"/>
              </a:ext>
            </a:extLst>
          </p:cNvPr>
          <p:cNvSpPr/>
          <p:nvPr/>
        </p:nvSpPr>
        <p:spPr>
          <a:xfrm>
            <a:off x="1919008" y="4092875"/>
            <a:ext cx="1229354" cy="1229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B81B11CA-50F2-4EB4-1EAE-4597798AE25A}"/>
              </a:ext>
            </a:extLst>
          </p:cNvPr>
          <p:cNvCxnSpPr>
            <a:stCxn id="100" idx="1"/>
            <a:endCxn id="100" idx="3"/>
          </p:cNvCxnSpPr>
          <p:nvPr/>
        </p:nvCxnSpPr>
        <p:spPr>
          <a:xfrm>
            <a:off x="1919008" y="4707552"/>
            <a:ext cx="1229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E39A536D-3480-659F-9FBB-C7E5927CB900}"/>
              </a:ext>
            </a:extLst>
          </p:cNvPr>
          <p:cNvCxnSpPr>
            <a:cxnSpLocks/>
            <a:stCxn id="100" idx="0"/>
            <a:endCxn id="100" idx="2"/>
          </p:cNvCxnSpPr>
          <p:nvPr/>
        </p:nvCxnSpPr>
        <p:spPr>
          <a:xfrm>
            <a:off x="2533685" y="4092875"/>
            <a:ext cx="0" cy="1229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7C2B2B5D-F041-883F-0DE6-61A75198744F}"/>
              </a:ext>
            </a:extLst>
          </p:cNvPr>
          <p:cNvSpPr txBox="1"/>
          <p:nvPr/>
        </p:nvSpPr>
        <p:spPr>
          <a:xfrm>
            <a:off x="2056168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E0A4DB-AC04-5588-B49B-776595CFA158}"/>
              </a:ext>
            </a:extLst>
          </p:cNvPr>
          <p:cNvSpPr txBox="1"/>
          <p:nvPr/>
        </p:nvSpPr>
        <p:spPr>
          <a:xfrm>
            <a:off x="2670845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068944B-47A7-630C-520D-52C733226519}"/>
              </a:ext>
            </a:extLst>
          </p:cNvPr>
          <p:cNvSpPr txBox="1"/>
          <p:nvPr/>
        </p:nvSpPr>
        <p:spPr>
          <a:xfrm>
            <a:off x="2056168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097F193-C568-9D28-BBC3-3C00519A5110}"/>
              </a:ext>
            </a:extLst>
          </p:cNvPr>
          <p:cNvSpPr txBox="1"/>
          <p:nvPr/>
        </p:nvSpPr>
        <p:spPr>
          <a:xfrm>
            <a:off x="2670845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8860D9B-8E95-2BF4-CA08-C1BD9629F530}"/>
              </a:ext>
            </a:extLst>
          </p:cNvPr>
          <p:cNvSpPr txBox="1"/>
          <p:nvPr/>
        </p:nvSpPr>
        <p:spPr>
          <a:xfrm>
            <a:off x="1637446" y="5491480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정답 이미지</a:t>
            </a:r>
            <a:r>
              <a:rPr lang="en-US" altLang="ko-KR" b="1" dirty="0"/>
              <a:t> (y)</a:t>
            </a:r>
            <a:endParaRPr lang="ko-KR" altLang="en-US" b="1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8DF4D59-1127-E648-FCDC-3C2998C29DAF}"/>
              </a:ext>
            </a:extLst>
          </p:cNvPr>
          <p:cNvSpPr txBox="1"/>
          <p:nvPr/>
        </p:nvSpPr>
        <p:spPr>
          <a:xfrm>
            <a:off x="74640" y="4460337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이미지의</a:t>
            </a:r>
            <a:endParaRPr lang="en-US" altLang="ko-KR" b="1" dirty="0"/>
          </a:p>
          <a:p>
            <a:pPr algn="ctr"/>
            <a:r>
              <a:rPr lang="en-US" altLang="ko-KR" b="1" dirty="0"/>
              <a:t>MSE </a:t>
            </a:r>
            <a:r>
              <a:rPr lang="ko-KR" altLang="en-US" b="1" dirty="0"/>
              <a:t>계산</a:t>
            </a:r>
          </a:p>
        </p:txBody>
      </p:sp>
    </p:spTree>
    <p:extLst>
      <p:ext uri="{BB962C8B-B14F-4D97-AF65-F5344CB8AC3E}">
        <p14:creationId xmlns:p14="http://schemas.microsoft.com/office/powerpoint/2010/main" val="1234593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7104A-4700-4D55-805C-9EF523B8477D}"/>
              </a:ext>
            </a:extLst>
          </p:cNvPr>
          <p:cNvSpPr txBox="1"/>
          <p:nvPr/>
        </p:nvSpPr>
        <p:spPr>
          <a:xfrm>
            <a:off x="4438950" y="2274303"/>
            <a:ext cx="2406428" cy="6983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/>
              <a:t>y: </a:t>
            </a:r>
            <a:r>
              <a:rPr lang="ko-KR" altLang="en-US" sz="1400" dirty="0"/>
              <a:t>정답 값 </a:t>
            </a:r>
            <a:r>
              <a:rPr lang="en-US" altLang="ko-KR" sz="1400" dirty="0"/>
              <a:t>(</a:t>
            </a:r>
            <a:r>
              <a:rPr lang="ko-KR" altLang="en-US" sz="1400" dirty="0"/>
              <a:t>정답 이미지</a:t>
            </a:r>
            <a:r>
              <a:rPr lang="en-US" altLang="ko-KR" sz="1400" dirty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/>
              <a:t>y’:</a:t>
            </a:r>
            <a:r>
              <a:rPr lang="ko-KR" altLang="en-US" sz="1400" dirty="0"/>
              <a:t> 예측 값 </a:t>
            </a:r>
            <a:r>
              <a:rPr lang="en-US" altLang="ko-KR" sz="1400" dirty="0"/>
              <a:t>(</a:t>
            </a:r>
            <a:r>
              <a:rPr lang="ko-KR" altLang="en-US" sz="1400" dirty="0"/>
              <a:t>예측 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C75C9153-DFD7-66F3-B3B0-8575CE7B12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8032" y="2338450"/>
          <a:ext cx="3209925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260440" imgH="520560" progId="Equation.DSMT4">
                  <p:embed/>
                </p:oleObj>
              </mc:Choice>
              <mc:Fallback>
                <p:oleObj name="Equation" r:id="rId3" imgW="2260440" imgH="520560" progId="Equation.DSMT4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C75C9153-DFD7-66F3-B3B0-8575CE7B12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8032" y="2338450"/>
                        <a:ext cx="3209925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2071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Loss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174033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Loss function: </a:t>
            </a:r>
            <a:r>
              <a:rPr lang="ko-KR" altLang="en-US" b="1" dirty="0"/>
              <a:t>학습 모델이 얼마나 잘못 예측하고 있는지는 표현하는 지표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ym typeface="Wingdings" panose="05000000000000000000" pitchFamily="2" charset="2"/>
              </a:rPr>
              <a:t>값이 낮을수록 모델이 정확하게 예측했다고 해석할 수 있음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0000FF"/>
                </a:solidFill>
              </a:rPr>
              <a:t>Ex. Mean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Squared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Error</a:t>
            </a:r>
            <a:r>
              <a:rPr lang="ko-KR" altLang="en-US" sz="1600" dirty="0">
                <a:solidFill>
                  <a:srgbClr val="0000FF"/>
                </a:solidFill>
              </a:rPr>
              <a:t> </a:t>
            </a:r>
            <a:r>
              <a:rPr lang="en-US" altLang="ko-KR" sz="1600" dirty="0">
                <a:solidFill>
                  <a:srgbClr val="0000FF"/>
                </a:solidFill>
              </a:rPr>
              <a:t>(MSE) </a:t>
            </a:r>
            <a:r>
              <a:rPr lang="ko-KR" altLang="en-US" sz="1600" dirty="0">
                <a:solidFill>
                  <a:srgbClr val="0000FF"/>
                </a:solidFill>
              </a:rPr>
              <a:t>계산 방법</a:t>
            </a:r>
            <a:endParaRPr lang="en-US" altLang="ko-KR" sz="1600" dirty="0">
              <a:solidFill>
                <a:srgbClr val="0000FF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00AC40-9D07-7325-75AE-310536433F34}"/>
              </a:ext>
            </a:extLst>
          </p:cNvPr>
          <p:cNvSpPr/>
          <p:nvPr/>
        </p:nvSpPr>
        <p:spPr>
          <a:xfrm>
            <a:off x="1919008" y="4092875"/>
            <a:ext cx="1229354" cy="1229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EC8F31-4DDF-DAC6-EDDF-1B36B0940503}"/>
              </a:ext>
            </a:extLst>
          </p:cNvPr>
          <p:cNvCxnSpPr>
            <a:stCxn id="7" idx="1"/>
            <a:endCxn id="7" idx="3"/>
          </p:cNvCxnSpPr>
          <p:nvPr/>
        </p:nvCxnSpPr>
        <p:spPr>
          <a:xfrm>
            <a:off x="1919008" y="4707552"/>
            <a:ext cx="1229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79637CC-C000-10B7-08BE-579BDEC936A8}"/>
              </a:ext>
            </a:extLst>
          </p:cNvPr>
          <p:cNvCxnSpPr>
            <a:cxnSpLocks/>
            <a:stCxn id="7" idx="0"/>
            <a:endCxn id="7" idx="2"/>
          </p:cNvCxnSpPr>
          <p:nvPr/>
        </p:nvCxnSpPr>
        <p:spPr>
          <a:xfrm>
            <a:off x="2533685" y="4092875"/>
            <a:ext cx="0" cy="1229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EFE4197-773B-67BF-831C-13A7965E7163}"/>
              </a:ext>
            </a:extLst>
          </p:cNvPr>
          <p:cNvSpPr txBox="1"/>
          <p:nvPr/>
        </p:nvSpPr>
        <p:spPr>
          <a:xfrm>
            <a:off x="2056168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147C89-C317-6CFB-1A2F-A346B76E3171}"/>
              </a:ext>
            </a:extLst>
          </p:cNvPr>
          <p:cNvSpPr txBox="1"/>
          <p:nvPr/>
        </p:nvSpPr>
        <p:spPr>
          <a:xfrm>
            <a:off x="2670845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B0CC3A-14B1-4364-3543-8CCD15CA841D}"/>
              </a:ext>
            </a:extLst>
          </p:cNvPr>
          <p:cNvSpPr txBox="1"/>
          <p:nvPr/>
        </p:nvSpPr>
        <p:spPr>
          <a:xfrm>
            <a:off x="2056168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5C62F3-CD69-B668-96D9-5E128BDC05F1}"/>
              </a:ext>
            </a:extLst>
          </p:cNvPr>
          <p:cNvSpPr txBox="1"/>
          <p:nvPr/>
        </p:nvSpPr>
        <p:spPr>
          <a:xfrm>
            <a:off x="2670845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C666B5F-3C83-E798-89F0-040D2041E140}"/>
              </a:ext>
            </a:extLst>
          </p:cNvPr>
          <p:cNvSpPr/>
          <p:nvPr/>
        </p:nvSpPr>
        <p:spPr>
          <a:xfrm>
            <a:off x="3966952" y="4092875"/>
            <a:ext cx="1229354" cy="1229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FB5F7BD-1FEC-92E3-6EF9-28EF07AC94EB}"/>
              </a:ext>
            </a:extLst>
          </p:cNvPr>
          <p:cNvCxnSpPr>
            <a:stCxn id="21" idx="1"/>
            <a:endCxn id="21" idx="3"/>
          </p:cNvCxnSpPr>
          <p:nvPr/>
        </p:nvCxnSpPr>
        <p:spPr>
          <a:xfrm>
            <a:off x="3966952" y="4707552"/>
            <a:ext cx="1229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F0B9E52-4F0D-C041-6453-AF07B748058C}"/>
              </a:ext>
            </a:extLst>
          </p:cNvPr>
          <p:cNvCxnSpPr>
            <a:cxnSpLocks/>
            <a:stCxn id="21" idx="0"/>
            <a:endCxn id="21" idx="2"/>
          </p:cNvCxnSpPr>
          <p:nvPr/>
        </p:nvCxnSpPr>
        <p:spPr>
          <a:xfrm>
            <a:off x="4581629" y="4092875"/>
            <a:ext cx="0" cy="1229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C1C270F-9603-36C0-02DF-53DE5AE2C5A0}"/>
              </a:ext>
            </a:extLst>
          </p:cNvPr>
          <p:cNvSpPr txBox="1"/>
          <p:nvPr/>
        </p:nvSpPr>
        <p:spPr>
          <a:xfrm>
            <a:off x="4104112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868814-2614-5252-3C56-A90BF8F97B84}"/>
              </a:ext>
            </a:extLst>
          </p:cNvPr>
          <p:cNvSpPr txBox="1"/>
          <p:nvPr/>
        </p:nvSpPr>
        <p:spPr>
          <a:xfrm>
            <a:off x="4718789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99CDA0-1F9D-8938-9438-C94B25B0D7A1}"/>
              </a:ext>
            </a:extLst>
          </p:cNvPr>
          <p:cNvSpPr txBox="1"/>
          <p:nvPr/>
        </p:nvSpPr>
        <p:spPr>
          <a:xfrm>
            <a:off x="4104112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ECC7D3-7409-97A9-B326-97ECCEFF5080}"/>
              </a:ext>
            </a:extLst>
          </p:cNvPr>
          <p:cNvSpPr txBox="1"/>
          <p:nvPr/>
        </p:nvSpPr>
        <p:spPr>
          <a:xfrm>
            <a:off x="4718789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873D43-D63C-6F4E-8562-45BEE854C8C1}"/>
              </a:ext>
            </a:extLst>
          </p:cNvPr>
          <p:cNvSpPr txBox="1"/>
          <p:nvPr/>
        </p:nvSpPr>
        <p:spPr>
          <a:xfrm>
            <a:off x="1637446" y="5491480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정답 이미지</a:t>
            </a:r>
            <a:r>
              <a:rPr lang="en-US" altLang="ko-KR" b="1" dirty="0"/>
              <a:t> (y)</a:t>
            </a:r>
            <a:endParaRPr lang="ko-KR" altLang="en-US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D84DE03-0B17-8633-7033-B6609BCD7BD6}"/>
              </a:ext>
            </a:extLst>
          </p:cNvPr>
          <p:cNvSpPr txBox="1"/>
          <p:nvPr/>
        </p:nvSpPr>
        <p:spPr>
          <a:xfrm>
            <a:off x="3663215" y="5491480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이미지 </a:t>
            </a:r>
            <a:r>
              <a:rPr lang="en-US" altLang="ko-KR" b="1" dirty="0"/>
              <a:t>(y’)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A78C58-6F1E-6D97-0BDC-FB637549E78A}"/>
              </a:ext>
            </a:extLst>
          </p:cNvPr>
          <p:cNvSpPr txBox="1"/>
          <p:nvPr/>
        </p:nvSpPr>
        <p:spPr>
          <a:xfrm>
            <a:off x="3974998" y="6030063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MSE=1.75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4489146-EA50-9097-6ECA-815BD2543ACE}"/>
              </a:ext>
            </a:extLst>
          </p:cNvPr>
          <p:cNvSpPr/>
          <p:nvPr/>
        </p:nvSpPr>
        <p:spPr>
          <a:xfrm>
            <a:off x="5938095" y="4092875"/>
            <a:ext cx="1229354" cy="1229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68C7E44-A8A0-60F4-3DCC-E64F12573B5C}"/>
              </a:ext>
            </a:extLst>
          </p:cNvPr>
          <p:cNvCxnSpPr>
            <a:stCxn id="31" idx="1"/>
            <a:endCxn id="31" idx="3"/>
          </p:cNvCxnSpPr>
          <p:nvPr/>
        </p:nvCxnSpPr>
        <p:spPr>
          <a:xfrm>
            <a:off x="5938095" y="4707552"/>
            <a:ext cx="1229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5A0BF214-972E-2EB3-55AD-6BD7370FEF8D}"/>
              </a:ext>
            </a:extLst>
          </p:cNvPr>
          <p:cNvCxnSpPr>
            <a:cxnSpLocks/>
            <a:stCxn id="31" idx="0"/>
            <a:endCxn id="31" idx="2"/>
          </p:cNvCxnSpPr>
          <p:nvPr/>
        </p:nvCxnSpPr>
        <p:spPr>
          <a:xfrm>
            <a:off x="6552772" y="4092875"/>
            <a:ext cx="0" cy="1229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0CCA6D1-BE4A-A46E-1AD8-5E084BA5D4FE}"/>
              </a:ext>
            </a:extLst>
          </p:cNvPr>
          <p:cNvSpPr txBox="1"/>
          <p:nvPr/>
        </p:nvSpPr>
        <p:spPr>
          <a:xfrm>
            <a:off x="6075255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73F6E3-4943-B914-5755-A79B00A010CE}"/>
              </a:ext>
            </a:extLst>
          </p:cNvPr>
          <p:cNvSpPr txBox="1"/>
          <p:nvPr/>
        </p:nvSpPr>
        <p:spPr>
          <a:xfrm>
            <a:off x="6689932" y="42155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642D69-EC94-B603-6E1B-8D650B206A1F}"/>
              </a:ext>
            </a:extLst>
          </p:cNvPr>
          <p:cNvSpPr txBox="1"/>
          <p:nvPr/>
        </p:nvSpPr>
        <p:spPr>
          <a:xfrm>
            <a:off x="6075255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5212F7-745F-353C-FE68-05E9315B972C}"/>
              </a:ext>
            </a:extLst>
          </p:cNvPr>
          <p:cNvSpPr txBox="1"/>
          <p:nvPr/>
        </p:nvSpPr>
        <p:spPr>
          <a:xfrm>
            <a:off x="6689932" y="48302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B9541-DCCD-9C0F-03B1-7CE55E7BA0C1}"/>
              </a:ext>
            </a:extLst>
          </p:cNvPr>
          <p:cNvSpPr txBox="1"/>
          <p:nvPr/>
        </p:nvSpPr>
        <p:spPr>
          <a:xfrm>
            <a:off x="5612203" y="5491480"/>
            <a:ext cx="1900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이미지 </a:t>
            </a:r>
            <a:r>
              <a:rPr lang="en-US" altLang="ko-KR" b="1" dirty="0"/>
              <a:t>(y’’)</a:t>
            </a:r>
            <a:endParaRPr lang="ko-KR" altLang="en-US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9F3251-B82F-0DB6-A2B0-B071F505682C}"/>
              </a:ext>
            </a:extLst>
          </p:cNvPr>
          <p:cNvSpPr txBox="1"/>
          <p:nvPr/>
        </p:nvSpPr>
        <p:spPr>
          <a:xfrm>
            <a:off x="5934419" y="6030063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MSE=0.25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40" name="개체 39">
            <a:extLst>
              <a:ext uri="{FF2B5EF4-FFF2-40B4-BE49-F238E27FC236}">
                <a16:creationId xmlns:a16="http://schemas.microsoft.com/office/drawing/2014/main" id="{38B8DA13-5832-BFA8-36D7-CF4761A85F1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26298" y="4400214"/>
          <a:ext cx="4691062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301920" imgH="520560" progId="Equation.DSMT4">
                  <p:embed/>
                </p:oleObj>
              </mc:Choice>
              <mc:Fallback>
                <p:oleObj name="Equation" r:id="rId5" imgW="3301920" imgH="520560" progId="Equation.DSMT4">
                  <p:embed/>
                  <p:pic>
                    <p:nvPicPr>
                      <p:cNvPr id="43" name="개체 42">
                        <a:extLst>
                          <a:ext uri="{FF2B5EF4-FFF2-40B4-BE49-F238E27FC236}">
                            <a16:creationId xmlns:a16="http://schemas.microsoft.com/office/drawing/2014/main" id="{CBFB749C-4D94-446F-9C7E-67F5045B9F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26298" y="4400214"/>
                        <a:ext cx="4691062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10C3E74-2984-2B53-E163-25AD17BEFBAD}"/>
              </a:ext>
            </a:extLst>
          </p:cNvPr>
          <p:cNvSpPr txBox="1"/>
          <p:nvPr/>
        </p:nvSpPr>
        <p:spPr>
          <a:xfrm>
            <a:off x="74640" y="4460337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이미지의</a:t>
            </a:r>
            <a:endParaRPr lang="en-US" altLang="ko-KR" b="1" dirty="0"/>
          </a:p>
          <a:p>
            <a:pPr algn="ctr"/>
            <a:r>
              <a:rPr lang="en-US" altLang="ko-KR" b="1" dirty="0"/>
              <a:t>MSE </a:t>
            </a:r>
            <a:r>
              <a:rPr lang="ko-KR" altLang="en-US" b="1" dirty="0"/>
              <a:t>계산</a:t>
            </a:r>
          </a:p>
        </p:txBody>
      </p:sp>
    </p:spTree>
    <p:extLst>
      <p:ext uri="{BB962C8B-B14F-4D97-AF65-F5344CB8AC3E}">
        <p14:creationId xmlns:p14="http://schemas.microsoft.com/office/powerpoint/2010/main" val="2223109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8743D075-0276-3CA5-9888-DA44DD3747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67" r="3532"/>
          <a:stretch/>
        </p:blipFill>
        <p:spPr>
          <a:xfrm>
            <a:off x="267182" y="2411794"/>
            <a:ext cx="6030930" cy="280682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B48D55B8-3C19-53A0-3152-3316CEEEF243}"/>
              </a:ext>
            </a:extLst>
          </p:cNvPr>
          <p:cNvSpPr txBox="1"/>
          <p:nvPr/>
        </p:nvSpPr>
        <p:spPr>
          <a:xfrm>
            <a:off x="6364895" y="3316539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/>
              <a:t>예측값</a:t>
            </a:r>
            <a:endParaRPr lang="en-US" altLang="ko-KR" b="1" dirty="0"/>
          </a:p>
          <a:p>
            <a:pPr algn="ctr"/>
            <a:r>
              <a:rPr lang="en-US" altLang="ko-KR" b="1" dirty="0"/>
              <a:t>(Pred)</a:t>
            </a:r>
            <a:endParaRPr lang="ko-KR" altLang="en-US" b="1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7AA576E-DB78-3229-6345-80CB6A50421F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5779213" y="3639705"/>
            <a:ext cx="58568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04F6339-4B40-49CB-C599-6C26267C5F86}"/>
              </a:ext>
            </a:extLst>
          </p:cNvPr>
          <p:cNvSpPr txBox="1"/>
          <p:nvPr/>
        </p:nvSpPr>
        <p:spPr>
          <a:xfrm>
            <a:off x="8622394" y="3316539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/>
              <a:t>정답값</a:t>
            </a:r>
            <a:endParaRPr lang="en-US" altLang="ko-KR" b="1" dirty="0"/>
          </a:p>
          <a:p>
            <a:pPr algn="ctr"/>
            <a:r>
              <a:rPr lang="en-US" altLang="ko-KR" b="1" dirty="0"/>
              <a:t>(Label)</a:t>
            </a:r>
            <a:endParaRPr lang="ko-KR" altLang="en-US" b="1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5EEA60B-BE6B-5F55-FD3A-EB1DD52C10C8}"/>
              </a:ext>
            </a:extLst>
          </p:cNvPr>
          <p:cNvCxnSpPr>
            <a:stCxn id="48" idx="3"/>
            <a:endCxn id="50" idx="1"/>
          </p:cNvCxnSpPr>
          <p:nvPr/>
        </p:nvCxnSpPr>
        <p:spPr>
          <a:xfrm>
            <a:off x="7242058" y="3639705"/>
            <a:ext cx="1380336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615E770-1C63-BD4E-CED2-C0ED8D533FB5}"/>
              </a:ext>
            </a:extLst>
          </p:cNvPr>
          <p:cNvSpPr txBox="1"/>
          <p:nvPr/>
        </p:nvSpPr>
        <p:spPr>
          <a:xfrm>
            <a:off x="7116843" y="392472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Loss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3" name="순서도: 처리 52">
            <a:extLst>
              <a:ext uri="{FF2B5EF4-FFF2-40B4-BE49-F238E27FC236}">
                <a16:creationId xmlns:a16="http://schemas.microsoft.com/office/drawing/2014/main" id="{CF6F320B-EFD3-E39A-1368-79D972B45659}"/>
              </a:ext>
            </a:extLst>
          </p:cNvPr>
          <p:cNvSpPr/>
          <p:nvPr/>
        </p:nvSpPr>
        <p:spPr>
          <a:xfrm>
            <a:off x="2770332" y="2563402"/>
            <a:ext cx="965772" cy="2193533"/>
          </a:xfrm>
          <a:prstGeom prst="flowChartProcess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순서도: 처리 53">
            <a:extLst>
              <a:ext uri="{FF2B5EF4-FFF2-40B4-BE49-F238E27FC236}">
                <a16:creationId xmlns:a16="http://schemas.microsoft.com/office/drawing/2014/main" id="{47FEFB3D-041A-CEDC-B4B2-6EE1F3D8E0FD}"/>
              </a:ext>
            </a:extLst>
          </p:cNvPr>
          <p:cNvSpPr/>
          <p:nvPr/>
        </p:nvSpPr>
        <p:spPr>
          <a:xfrm>
            <a:off x="1203878" y="2563402"/>
            <a:ext cx="806166" cy="2193533"/>
          </a:xfrm>
          <a:prstGeom prst="flowChartProcess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순서도: 처리 54">
            <a:extLst>
              <a:ext uri="{FF2B5EF4-FFF2-40B4-BE49-F238E27FC236}">
                <a16:creationId xmlns:a16="http://schemas.microsoft.com/office/drawing/2014/main" id="{929CDC4F-CDA7-7BE3-2D89-F8AFC20D0F3D}"/>
              </a:ext>
            </a:extLst>
          </p:cNvPr>
          <p:cNvSpPr/>
          <p:nvPr/>
        </p:nvSpPr>
        <p:spPr>
          <a:xfrm>
            <a:off x="4436024" y="2563402"/>
            <a:ext cx="733324" cy="2193533"/>
          </a:xfrm>
          <a:prstGeom prst="flowChartProcess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548FE9-3216-3429-40BA-7F11AC0815F6}"/>
              </a:ext>
            </a:extLst>
          </p:cNvPr>
          <p:cNvSpPr txBox="1"/>
          <p:nvPr/>
        </p:nvSpPr>
        <p:spPr>
          <a:xfrm>
            <a:off x="7317886" y="4898157"/>
            <a:ext cx="1268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B050"/>
                </a:solidFill>
              </a:rPr>
              <a:t>Optimizer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8B46E90-CE10-5C8B-9E8D-A150E3695E5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7952035" y="4299198"/>
            <a:ext cx="1107" cy="59895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5A620FA3-2EE2-F316-4FAD-893C54F93429}"/>
              </a:ext>
            </a:extLst>
          </p:cNvPr>
          <p:cNvCxnSpPr>
            <a:stCxn id="56" idx="2"/>
            <a:endCxn id="53" idx="2"/>
          </p:cNvCxnSpPr>
          <p:nvPr/>
        </p:nvCxnSpPr>
        <p:spPr>
          <a:xfrm rot="5400000" flipH="1">
            <a:off x="5347350" y="2662804"/>
            <a:ext cx="510554" cy="4698817"/>
          </a:xfrm>
          <a:prstGeom prst="bentConnector3">
            <a:avLst>
              <a:gd name="adj1" fmla="val -44775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7338DF91-B74E-9ADF-1C40-4BCE16A49ADE}"/>
              </a:ext>
            </a:extLst>
          </p:cNvPr>
          <p:cNvCxnSpPr>
            <a:cxnSpLocks/>
            <a:stCxn id="56" idx="2"/>
            <a:endCxn id="55" idx="2"/>
          </p:cNvCxnSpPr>
          <p:nvPr/>
        </p:nvCxnSpPr>
        <p:spPr>
          <a:xfrm rot="5400000" flipH="1">
            <a:off x="6122084" y="3437538"/>
            <a:ext cx="510554" cy="3149349"/>
          </a:xfrm>
          <a:prstGeom prst="bentConnector3">
            <a:avLst>
              <a:gd name="adj1" fmla="val -44775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554AD3DF-1B6C-CA73-A588-C899C27AE119}"/>
              </a:ext>
            </a:extLst>
          </p:cNvPr>
          <p:cNvCxnSpPr>
            <a:cxnSpLocks/>
            <a:stCxn id="56" idx="2"/>
            <a:endCxn id="54" idx="2"/>
          </p:cNvCxnSpPr>
          <p:nvPr/>
        </p:nvCxnSpPr>
        <p:spPr>
          <a:xfrm rot="5400000" flipH="1">
            <a:off x="4524221" y="1839675"/>
            <a:ext cx="510554" cy="6345074"/>
          </a:xfrm>
          <a:prstGeom prst="bentConnector3">
            <a:avLst>
              <a:gd name="adj1" fmla="val -44775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8C2D0A5-C5A3-93E7-DF96-BE63B32BCB6F}"/>
              </a:ext>
            </a:extLst>
          </p:cNvPr>
          <p:cNvSpPr txBox="1"/>
          <p:nvPr/>
        </p:nvSpPr>
        <p:spPr>
          <a:xfrm>
            <a:off x="8651955" y="4482658"/>
            <a:ext cx="34868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00B050"/>
                </a:solidFill>
              </a:rPr>
              <a:t>Gradient Decent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00B050"/>
                </a:solidFill>
              </a:rPr>
              <a:t>Stochastic Gradient Decent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 err="1">
                <a:solidFill>
                  <a:srgbClr val="00B050"/>
                </a:solidFill>
              </a:rPr>
              <a:t>AdaGrad</a:t>
            </a:r>
            <a:endParaRPr lang="en-US" altLang="ko-KR" b="1" dirty="0">
              <a:solidFill>
                <a:srgbClr val="00B05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00B050"/>
                </a:solidFill>
              </a:rPr>
              <a:t>Adam, etc. …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975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E6729C5-FEA8-DC0E-DC39-5EEB70E8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31" y="2039420"/>
            <a:ext cx="5464545" cy="3697081"/>
          </a:xfrm>
          <a:prstGeom prst="rect">
            <a:avLst/>
          </a:prstGeom>
        </p:spPr>
      </p:pic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6F698669-5C2A-500A-A1C7-A6613BFC472D}"/>
              </a:ext>
            </a:extLst>
          </p:cNvPr>
          <p:cNvSpPr/>
          <p:nvPr/>
        </p:nvSpPr>
        <p:spPr>
          <a:xfrm rot="5400000">
            <a:off x="3090073" y="4351236"/>
            <a:ext cx="292814" cy="559942"/>
          </a:xfrm>
          <a:prstGeom prst="down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3B0FD-CC32-1C54-22BC-CE499C9D326E}"/>
              </a:ext>
            </a:extLst>
          </p:cNvPr>
          <p:cNvSpPr txBox="1"/>
          <p:nvPr/>
        </p:nvSpPr>
        <p:spPr>
          <a:xfrm>
            <a:off x="3590367" y="4281464"/>
            <a:ext cx="3464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</a:rPr>
              <a:t>Loss (Y)</a:t>
            </a:r>
            <a:r>
              <a:rPr lang="ko-KR" altLang="en-US" b="1" dirty="0">
                <a:solidFill>
                  <a:srgbClr val="0000FF"/>
                </a:solidFill>
              </a:rPr>
              <a:t>가 최소인 위치의</a:t>
            </a:r>
            <a:endParaRPr lang="en-US" altLang="ko-KR" b="1" dirty="0">
              <a:solidFill>
                <a:srgbClr val="0000FF"/>
              </a:solidFill>
            </a:endParaRPr>
          </a:p>
          <a:p>
            <a:r>
              <a:rPr lang="en-US" altLang="ko-KR" b="1" dirty="0">
                <a:solidFill>
                  <a:srgbClr val="0000FF"/>
                </a:solidFill>
              </a:rPr>
              <a:t>Weight (X)</a:t>
            </a:r>
            <a:r>
              <a:rPr lang="ko-KR" altLang="en-US" b="1" dirty="0">
                <a:solidFill>
                  <a:srgbClr val="0000FF"/>
                </a:solidFill>
              </a:rPr>
              <a:t>를 구하는 것이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224A6-D64B-C3AE-1B93-3A8562B664A2}"/>
              </a:ext>
            </a:extLst>
          </p:cNvPr>
          <p:cNvSpPr txBox="1"/>
          <p:nvPr/>
        </p:nvSpPr>
        <p:spPr>
          <a:xfrm>
            <a:off x="1055891" y="5887575"/>
            <a:ext cx="2841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X: Weight or</a:t>
            </a:r>
            <a:r>
              <a:rPr lang="ko-KR" altLang="en-US" dirty="0"/>
              <a:t> </a:t>
            </a:r>
            <a:r>
              <a:rPr lang="en-US" altLang="ko-KR" dirty="0"/>
              <a:t>bias value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Y: Loss of parameter X</a:t>
            </a:r>
          </a:p>
        </p:txBody>
      </p:sp>
    </p:spTree>
    <p:extLst>
      <p:ext uri="{BB962C8B-B14F-4D97-AF65-F5344CB8AC3E}">
        <p14:creationId xmlns:p14="http://schemas.microsoft.com/office/powerpoint/2010/main" val="2132508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12A5275-1BE1-63E0-FD41-EF23244B0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31" y="2039420"/>
            <a:ext cx="5464545" cy="36970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5EDE9C-21B5-DBD1-76E1-C55C3E26ECCD}"/>
              </a:ext>
            </a:extLst>
          </p:cNvPr>
          <p:cNvSpPr txBox="1"/>
          <p:nvPr/>
        </p:nvSpPr>
        <p:spPr>
          <a:xfrm>
            <a:off x="1055891" y="5887575"/>
            <a:ext cx="2841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X: Weight or</a:t>
            </a:r>
            <a:r>
              <a:rPr lang="ko-KR" altLang="en-US" dirty="0"/>
              <a:t> </a:t>
            </a:r>
            <a:r>
              <a:rPr lang="en-US" altLang="ko-KR" dirty="0"/>
              <a:t>bias value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Y: Loss of parameter X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98D16E6-9C15-1417-E2C2-91FE89DAA900}"/>
              </a:ext>
            </a:extLst>
          </p:cNvPr>
          <p:cNvSpPr/>
          <p:nvPr/>
        </p:nvSpPr>
        <p:spPr>
          <a:xfrm>
            <a:off x="4073703" y="3226085"/>
            <a:ext cx="169523" cy="169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925CC1E5-FA84-D7FE-6811-4C971A7B5FCC}"/>
              </a:ext>
            </a:extLst>
          </p:cNvPr>
          <p:cNvSpPr/>
          <p:nvPr/>
        </p:nvSpPr>
        <p:spPr>
          <a:xfrm rot="5400000">
            <a:off x="4519167" y="3030875"/>
            <a:ext cx="292814" cy="559942"/>
          </a:xfrm>
          <a:prstGeom prst="down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238364-F9B8-443A-C52D-437258300D3F}"/>
              </a:ext>
            </a:extLst>
          </p:cNvPr>
          <p:cNvSpPr txBox="1"/>
          <p:nvPr/>
        </p:nvSpPr>
        <p:spPr>
          <a:xfrm>
            <a:off x="5014879" y="313757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초기 지점</a:t>
            </a:r>
          </a:p>
        </p:txBody>
      </p:sp>
    </p:spTree>
    <p:extLst>
      <p:ext uri="{BB962C8B-B14F-4D97-AF65-F5344CB8AC3E}">
        <p14:creationId xmlns:p14="http://schemas.microsoft.com/office/powerpoint/2010/main" val="3464995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44CDE3-6790-5FD9-2BE7-17CB6D3EA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31" y="2039420"/>
            <a:ext cx="5464545" cy="36970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1F7937-482B-5870-E721-95C9F84F367B}"/>
              </a:ext>
            </a:extLst>
          </p:cNvPr>
          <p:cNvSpPr txBox="1"/>
          <p:nvPr/>
        </p:nvSpPr>
        <p:spPr>
          <a:xfrm>
            <a:off x="1055891" y="5887575"/>
            <a:ext cx="2841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X: Weight or</a:t>
            </a:r>
            <a:r>
              <a:rPr lang="ko-KR" altLang="en-US" dirty="0"/>
              <a:t> </a:t>
            </a:r>
            <a:r>
              <a:rPr lang="en-US" altLang="ko-KR" dirty="0"/>
              <a:t>bias value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Y: Loss of parameter X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31E930E-F593-043B-435C-40E7D23FC770}"/>
              </a:ext>
            </a:extLst>
          </p:cNvPr>
          <p:cNvSpPr/>
          <p:nvPr/>
        </p:nvSpPr>
        <p:spPr>
          <a:xfrm>
            <a:off x="4073703" y="3226085"/>
            <a:ext cx="169523" cy="169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53DE4D-DE80-C322-45BF-C41388CAD935}"/>
              </a:ext>
            </a:extLst>
          </p:cNvPr>
          <p:cNvSpPr txBox="1"/>
          <p:nvPr/>
        </p:nvSpPr>
        <p:spPr>
          <a:xfrm>
            <a:off x="4210080" y="3310845"/>
            <a:ext cx="17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</a:rPr>
              <a:t>Gradient = 0.8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7BBDD67F-5201-F575-BD8C-E03F9F4BF9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28298" y="4751115"/>
          <a:ext cx="3566061" cy="1072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562040" imgH="469800" progId="Equation.DSMT4">
                  <p:embed/>
                </p:oleObj>
              </mc:Choice>
              <mc:Fallback>
                <p:oleObj name="Equation" r:id="rId4" imgW="1562040" imgH="469800" progId="Equation.DSMT4">
                  <p:embed/>
                  <p:pic>
                    <p:nvPicPr>
                      <p:cNvPr id="13" name="개체 12">
                        <a:extLst>
                          <a:ext uri="{FF2B5EF4-FFF2-40B4-BE49-F238E27FC236}">
                            <a16:creationId xmlns:a16="http://schemas.microsoft.com/office/drawing/2014/main" id="{C6891F90-6CA3-4A8C-A4D9-30B4A7F3B8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28298" y="4751115"/>
                        <a:ext cx="3566061" cy="1072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53F4791-1FA6-99D1-E708-01AEC7AB749C}"/>
              </a:ext>
            </a:extLst>
          </p:cNvPr>
          <p:cNvCxnSpPr>
            <a:cxnSpLocks/>
          </p:cNvCxnSpPr>
          <p:nvPr/>
        </p:nvCxnSpPr>
        <p:spPr>
          <a:xfrm flipV="1">
            <a:off x="3796603" y="3030306"/>
            <a:ext cx="816795" cy="5102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순서도: 처리 15">
            <a:extLst>
              <a:ext uri="{FF2B5EF4-FFF2-40B4-BE49-F238E27FC236}">
                <a16:creationId xmlns:a16="http://schemas.microsoft.com/office/drawing/2014/main" id="{81B686A6-2F0B-70E7-F50E-78D9C1E6C7B6}"/>
              </a:ext>
            </a:extLst>
          </p:cNvPr>
          <p:cNvSpPr/>
          <p:nvPr/>
        </p:nvSpPr>
        <p:spPr>
          <a:xfrm>
            <a:off x="9344346" y="4751115"/>
            <a:ext cx="693506" cy="1136460"/>
          </a:xfrm>
          <a:prstGeom prst="flowChartProcess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순서도: 처리 16">
            <a:extLst>
              <a:ext uri="{FF2B5EF4-FFF2-40B4-BE49-F238E27FC236}">
                <a16:creationId xmlns:a16="http://schemas.microsoft.com/office/drawing/2014/main" id="{95DC6760-C748-850A-786E-B7302E218A4C}"/>
              </a:ext>
            </a:extLst>
          </p:cNvPr>
          <p:cNvSpPr/>
          <p:nvPr/>
        </p:nvSpPr>
        <p:spPr>
          <a:xfrm>
            <a:off x="8964201" y="5080571"/>
            <a:ext cx="323637" cy="523982"/>
          </a:xfrm>
          <a:prstGeom prst="flowChartProcess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177EF-73F8-6687-FC65-5BAA429DB756}"/>
              </a:ext>
            </a:extLst>
          </p:cNvPr>
          <p:cNvSpPr txBox="1"/>
          <p:nvPr/>
        </p:nvSpPr>
        <p:spPr>
          <a:xfrm>
            <a:off x="7396912" y="6020656"/>
            <a:ext cx="1567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</a:rPr>
              <a:t>Learning rate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26A6EA-A8FD-F738-FBF4-3B8C94B707A8}"/>
              </a:ext>
            </a:extLst>
          </p:cNvPr>
          <p:cNvSpPr txBox="1"/>
          <p:nvPr/>
        </p:nvSpPr>
        <p:spPr>
          <a:xfrm>
            <a:off x="9150727" y="6307939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</a:rPr>
              <a:t>Gradient</a:t>
            </a:r>
            <a:endParaRPr lang="ko-KR" altLang="en-US" dirty="0">
              <a:solidFill>
                <a:srgbClr val="0000FF"/>
              </a:solidFill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B201AE5-A37F-0CC6-0DE2-8CAF6E52294A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rot="5400000" flipH="1" flipV="1">
            <a:off x="8445237" y="5339874"/>
            <a:ext cx="416103" cy="945463"/>
          </a:xfrm>
          <a:prstGeom prst="bentConnector3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B3DBA00F-5EA1-D428-81C2-4907F31AB432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>
          <a:xfrm rot="16200000" flipV="1">
            <a:off x="9480918" y="6097756"/>
            <a:ext cx="420364" cy="1"/>
          </a:xfrm>
          <a:prstGeom prst="bentConnector3">
            <a:avLst>
              <a:gd name="adj1" fmla="val 50000"/>
            </a:avLst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FAE78C9-8EDE-E410-A262-EE4ABD58A1B6}"/>
              </a:ext>
            </a:extLst>
          </p:cNvPr>
          <p:cNvSpPr txBox="1"/>
          <p:nvPr/>
        </p:nvSpPr>
        <p:spPr>
          <a:xfrm>
            <a:off x="6429186" y="2305964"/>
            <a:ext cx="5044971" cy="1746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/>
              <a:t>Gradient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decent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algorithm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>
                <a:solidFill>
                  <a:srgbClr val="0000FF"/>
                </a:solidFill>
              </a:rPr>
              <a:t>현재 지점에서 미분을 이용해 </a:t>
            </a:r>
            <a:r>
              <a:rPr lang="en-US" altLang="ko-KR" dirty="0">
                <a:solidFill>
                  <a:srgbClr val="0000FF"/>
                </a:solidFill>
              </a:rPr>
              <a:t>gradient </a:t>
            </a:r>
            <a:r>
              <a:rPr lang="ko-KR" altLang="en-US" dirty="0">
                <a:solidFill>
                  <a:srgbClr val="0000FF"/>
                </a:solidFill>
              </a:rPr>
              <a:t>계산</a:t>
            </a:r>
            <a:endParaRPr lang="en-US" altLang="ko-KR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/>
              <a:t>Gradient</a:t>
            </a:r>
            <a:r>
              <a:rPr lang="ko-KR" altLang="en-US" dirty="0"/>
              <a:t>에 </a:t>
            </a:r>
            <a:r>
              <a:rPr lang="en-US" altLang="ko-KR" dirty="0"/>
              <a:t>learning rate</a:t>
            </a:r>
            <a:r>
              <a:rPr lang="ko-KR" altLang="en-US" dirty="0"/>
              <a:t>를 곱하고</a:t>
            </a:r>
            <a:br>
              <a:rPr lang="en-US" altLang="ko-KR" dirty="0"/>
            </a:br>
            <a:r>
              <a:rPr lang="ko-KR" altLang="en-US" dirty="0"/>
              <a:t>반대 방향으로 </a:t>
            </a:r>
            <a:r>
              <a:rPr lang="en-US" altLang="ko-KR" dirty="0"/>
              <a:t>weight</a:t>
            </a:r>
            <a:r>
              <a:rPr lang="ko-KR" altLang="en-US" dirty="0"/>
              <a:t> </a:t>
            </a:r>
            <a:r>
              <a:rPr lang="en-US" altLang="ko-KR" dirty="0"/>
              <a:t>update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0904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C9A692-990D-F982-661B-65D292FEE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31" y="2039420"/>
            <a:ext cx="5464545" cy="36970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309AEE-35E3-F662-FE04-0D69506B7A82}"/>
              </a:ext>
            </a:extLst>
          </p:cNvPr>
          <p:cNvSpPr txBox="1"/>
          <p:nvPr/>
        </p:nvSpPr>
        <p:spPr>
          <a:xfrm>
            <a:off x="1055891" y="5887575"/>
            <a:ext cx="2841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X: Weight or</a:t>
            </a:r>
            <a:r>
              <a:rPr lang="ko-KR" altLang="en-US" dirty="0"/>
              <a:t> </a:t>
            </a:r>
            <a:r>
              <a:rPr lang="en-US" altLang="ko-KR" dirty="0"/>
              <a:t>bias value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Y: Loss of parameter X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50C64DE-BC01-08D8-5130-92AB9DE51A6B}"/>
              </a:ext>
            </a:extLst>
          </p:cNvPr>
          <p:cNvSpPr/>
          <p:nvPr/>
        </p:nvSpPr>
        <p:spPr>
          <a:xfrm>
            <a:off x="4073703" y="3226085"/>
            <a:ext cx="169523" cy="169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2CD9D-ADDA-BC9E-B955-4CE7D8CBE8FD}"/>
              </a:ext>
            </a:extLst>
          </p:cNvPr>
          <p:cNvSpPr txBox="1"/>
          <p:nvPr/>
        </p:nvSpPr>
        <p:spPr>
          <a:xfrm>
            <a:off x="4210080" y="3236628"/>
            <a:ext cx="17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</a:rPr>
              <a:t>Gradient = 0.8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28" name="화살표: 오른쪽으로 구부러짐 27">
            <a:extLst>
              <a:ext uri="{FF2B5EF4-FFF2-40B4-BE49-F238E27FC236}">
                <a16:creationId xmlns:a16="http://schemas.microsoft.com/office/drawing/2014/main" id="{29B101F0-B7C2-DF6D-D7DD-597C5DA7BA59}"/>
              </a:ext>
            </a:extLst>
          </p:cNvPr>
          <p:cNvSpPr/>
          <p:nvPr/>
        </p:nvSpPr>
        <p:spPr>
          <a:xfrm rot="3600000">
            <a:off x="3777026" y="3033997"/>
            <a:ext cx="210620" cy="349321"/>
          </a:xfrm>
          <a:prstGeom prst="curvedRightArrow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A7EC702-C5B3-D4FD-29F0-3A921D5474FE}"/>
              </a:ext>
            </a:extLst>
          </p:cNvPr>
          <p:cNvSpPr/>
          <p:nvPr/>
        </p:nvSpPr>
        <p:spPr>
          <a:xfrm>
            <a:off x="3780352" y="3368740"/>
            <a:ext cx="169523" cy="169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37BD3C-9AE5-D343-DBCC-71BF023A29CD}"/>
              </a:ext>
            </a:extLst>
          </p:cNvPr>
          <p:cNvSpPr txBox="1"/>
          <p:nvPr/>
        </p:nvSpPr>
        <p:spPr>
          <a:xfrm>
            <a:off x="1715352" y="2688721"/>
            <a:ext cx="219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b="1">
                <a:solidFill>
                  <a:srgbClr val="0000FF"/>
                </a:solidFill>
              </a:defRPr>
            </a:lvl1pPr>
          </a:lstStyle>
          <a:p>
            <a:r>
              <a:rPr lang="en-US" altLang="ko-KR"/>
              <a:t>Learning </a:t>
            </a:r>
            <a:r>
              <a:rPr lang="en-US" altLang="ko-KR" dirty="0"/>
              <a:t>rate = 0.1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F8E58-FAE9-1F91-8DC2-700A04A7737B}"/>
              </a:ext>
            </a:extLst>
          </p:cNvPr>
          <p:cNvSpPr txBox="1"/>
          <p:nvPr/>
        </p:nvSpPr>
        <p:spPr>
          <a:xfrm>
            <a:off x="6429186" y="2305964"/>
            <a:ext cx="5044971" cy="1746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/>
              <a:t>Gradient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decent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algorithm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/>
              <a:t>현재 지점에서 미분을 이용해 </a:t>
            </a:r>
            <a:r>
              <a:rPr lang="en-US" altLang="ko-KR" dirty="0"/>
              <a:t>gradient </a:t>
            </a:r>
            <a:r>
              <a:rPr lang="ko-KR" altLang="en-US" dirty="0"/>
              <a:t>계산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>
                <a:solidFill>
                  <a:srgbClr val="0000FF"/>
                </a:solidFill>
              </a:rPr>
              <a:t>Gradient</a:t>
            </a:r>
            <a:r>
              <a:rPr lang="ko-KR" altLang="en-US" dirty="0">
                <a:solidFill>
                  <a:srgbClr val="0000FF"/>
                </a:solidFill>
              </a:rPr>
              <a:t>에 </a:t>
            </a:r>
            <a:r>
              <a:rPr lang="en-US" altLang="ko-KR" dirty="0">
                <a:solidFill>
                  <a:srgbClr val="0000FF"/>
                </a:solidFill>
              </a:rPr>
              <a:t>learning rate</a:t>
            </a:r>
            <a:r>
              <a:rPr lang="ko-KR" altLang="en-US" dirty="0">
                <a:solidFill>
                  <a:srgbClr val="0000FF"/>
                </a:solidFill>
              </a:rPr>
              <a:t>를 곱하고</a:t>
            </a:r>
            <a:br>
              <a:rPr lang="en-US" altLang="ko-KR" dirty="0">
                <a:solidFill>
                  <a:srgbClr val="0000FF"/>
                </a:solidFill>
              </a:rPr>
            </a:br>
            <a:r>
              <a:rPr lang="ko-KR" altLang="en-US" dirty="0">
                <a:solidFill>
                  <a:srgbClr val="0000FF"/>
                </a:solidFill>
              </a:rPr>
              <a:t>반대 방향으로 </a:t>
            </a:r>
            <a:r>
              <a:rPr lang="en-US" altLang="ko-KR" dirty="0">
                <a:solidFill>
                  <a:srgbClr val="0000FF"/>
                </a:solidFill>
              </a:rPr>
              <a:t>weight</a:t>
            </a:r>
            <a:r>
              <a:rPr lang="ko-KR" altLang="en-US" dirty="0">
                <a:solidFill>
                  <a:srgbClr val="0000FF"/>
                </a:solidFill>
              </a:rPr>
              <a:t> </a:t>
            </a:r>
            <a:r>
              <a:rPr lang="en-US" altLang="ko-KR" dirty="0">
                <a:solidFill>
                  <a:srgbClr val="0000FF"/>
                </a:solidFill>
              </a:rPr>
              <a:t>update</a:t>
            </a:r>
            <a:endParaRPr lang="ko-KR" altLang="en-US" dirty="0">
              <a:solidFill>
                <a:srgbClr val="0000FF"/>
              </a:solidFill>
            </a:endParaRPr>
          </a:p>
        </p:txBody>
      </p:sp>
      <p:graphicFrame>
        <p:nvGraphicFramePr>
          <p:cNvPr id="32" name="개체 31">
            <a:extLst>
              <a:ext uri="{FF2B5EF4-FFF2-40B4-BE49-F238E27FC236}">
                <a16:creationId xmlns:a16="http://schemas.microsoft.com/office/drawing/2014/main" id="{EE416692-0C47-ACF4-7D8E-74B89DCC8D5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28298" y="4751115"/>
          <a:ext cx="3566061" cy="1072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562040" imgH="469800" progId="Equation.DSMT4">
                  <p:embed/>
                </p:oleObj>
              </mc:Choice>
              <mc:Fallback>
                <p:oleObj name="Equation" r:id="rId4" imgW="1562040" imgH="469800" progId="Equation.DSMT4">
                  <p:embed/>
                  <p:pic>
                    <p:nvPicPr>
                      <p:cNvPr id="13" name="개체 12">
                        <a:extLst>
                          <a:ext uri="{FF2B5EF4-FFF2-40B4-BE49-F238E27FC236}">
                            <a16:creationId xmlns:a16="http://schemas.microsoft.com/office/drawing/2014/main" id="{C6891F90-6CA3-4A8C-A4D9-30B4A7F3B8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28298" y="4751115"/>
                        <a:ext cx="3566061" cy="1072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개체 32">
            <a:extLst>
              <a:ext uri="{FF2B5EF4-FFF2-40B4-BE49-F238E27FC236}">
                <a16:creationId xmlns:a16="http://schemas.microsoft.com/office/drawing/2014/main" id="{62395FD5-D4B7-53F8-6114-3EC6BD67A8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07275" y="5950369"/>
          <a:ext cx="2406650" cy="63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054080" imgH="279360" progId="Equation.DSMT4">
                  <p:embed/>
                </p:oleObj>
              </mc:Choice>
              <mc:Fallback>
                <p:oleObj name="Equation" r:id="rId6" imgW="1054080" imgH="27936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527DC2EA-4CE1-46AC-A159-B91AE1D33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07275" y="5950369"/>
                        <a:ext cx="2406650" cy="638175"/>
                      </a:xfrm>
                      <a:prstGeom prst="rect">
                        <a:avLst/>
                      </a:prstGeom>
                      <a:ln w="19050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870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9618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Optimization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8943474" cy="871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Optimization: </a:t>
            </a:r>
            <a:r>
              <a:rPr lang="en-US" altLang="ko-KR" b="1" dirty="0">
                <a:solidFill>
                  <a:srgbClr val="0000FF"/>
                </a:solidFill>
              </a:rPr>
              <a:t>Loss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function</a:t>
            </a:r>
            <a:r>
              <a:rPr lang="ko-KR" altLang="en-US" b="1" dirty="0">
                <a:solidFill>
                  <a:srgbClr val="0000FF"/>
                </a:solidFill>
              </a:rPr>
              <a:t>을 최소</a:t>
            </a:r>
            <a:r>
              <a:rPr lang="ko-KR" altLang="en-US" b="1" dirty="0"/>
              <a:t>로 만들기 위한 가중치</a:t>
            </a:r>
            <a:r>
              <a:rPr lang="en-US" altLang="ko-KR" b="1" dirty="0"/>
              <a:t>, </a:t>
            </a:r>
            <a:r>
              <a:rPr lang="ko-KR" altLang="en-US" b="1" dirty="0"/>
              <a:t>편향을 찾는 알고리즘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Learning</a:t>
            </a:r>
            <a:r>
              <a:rPr lang="ko-KR" altLang="en-US" b="1" dirty="0"/>
              <a:t> </a:t>
            </a:r>
            <a:r>
              <a:rPr lang="en-US" altLang="ko-KR" b="1" dirty="0"/>
              <a:t>rate:</a:t>
            </a:r>
            <a:r>
              <a:rPr lang="ko-KR" altLang="en-US" b="1" dirty="0"/>
              <a:t> 가중치를 </a:t>
            </a:r>
            <a:r>
              <a:rPr lang="ko-KR" altLang="en-US" b="1" dirty="0">
                <a:solidFill>
                  <a:srgbClr val="0000FF"/>
                </a:solidFill>
              </a:rPr>
              <a:t>얼마나 변경</a:t>
            </a:r>
            <a:r>
              <a:rPr lang="ko-KR" altLang="en-US" b="1" dirty="0"/>
              <a:t>시킬지 정하는 상수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52FE037-754B-2A1B-224D-12FF9A4BC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377" y="2603681"/>
            <a:ext cx="8441246" cy="29451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17FEE8-03CE-3681-9D5C-07998F925AF1}"/>
              </a:ext>
            </a:extLst>
          </p:cNvPr>
          <p:cNvSpPr txBox="1"/>
          <p:nvPr/>
        </p:nvSpPr>
        <p:spPr>
          <a:xfrm>
            <a:off x="2227145" y="5887575"/>
            <a:ext cx="2134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l-GR" altLang="ko-KR" dirty="0"/>
              <a:t>α</a:t>
            </a:r>
            <a:r>
              <a:rPr lang="en-US" altLang="ko-KR" dirty="0"/>
              <a:t>: Learning rate</a:t>
            </a:r>
          </a:p>
        </p:txBody>
      </p:sp>
    </p:spTree>
    <p:extLst>
      <p:ext uri="{BB962C8B-B14F-4D97-AF65-F5344CB8AC3E}">
        <p14:creationId xmlns:p14="http://schemas.microsoft.com/office/powerpoint/2010/main" val="24014936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560281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– Batch size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4775666" cy="128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Batch size: </a:t>
            </a:r>
            <a:r>
              <a:rPr lang="ko-KR" altLang="en-US" b="1" dirty="0"/>
              <a:t>한번에 학습할 데이터의 개수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1 Epoch: </a:t>
            </a:r>
            <a:r>
              <a:rPr lang="ko-KR" altLang="en-US" b="1" dirty="0">
                <a:solidFill>
                  <a:srgbClr val="0000FF"/>
                </a:solidFill>
              </a:rPr>
              <a:t>전체 데이터셋</a:t>
            </a:r>
            <a:r>
              <a:rPr lang="ko-KR" altLang="en-US" b="1" dirty="0"/>
              <a:t>에 대해 </a:t>
            </a:r>
            <a:r>
              <a:rPr lang="en-US" altLang="ko-KR" b="1" dirty="0"/>
              <a:t>1</a:t>
            </a:r>
            <a:r>
              <a:rPr lang="ko-KR" altLang="en-US" b="1" dirty="0"/>
              <a:t>회 학습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1 Iteration:</a:t>
            </a:r>
            <a:r>
              <a:rPr lang="ko-KR" altLang="en-US" b="1" dirty="0"/>
              <a:t> </a:t>
            </a:r>
            <a:r>
              <a:rPr lang="en-US" altLang="ko-KR" b="1" dirty="0">
                <a:solidFill>
                  <a:srgbClr val="0000FF"/>
                </a:solidFill>
              </a:rPr>
              <a:t>1</a:t>
            </a:r>
            <a:r>
              <a:rPr lang="ko-KR" altLang="en-US" b="1" dirty="0">
                <a:solidFill>
                  <a:srgbClr val="0000FF"/>
                </a:solidFill>
              </a:rPr>
              <a:t>개의 </a:t>
            </a:r>
            <a:r>
              <a:rPr lang="en-US" altLang="ko-KR" b="1" dirty="0">
                <a:solidFill>
                  <a:srgbClr val="0000FF"/>
                </a:solidFill>
              </a:rPr>
              <a:t>batch</a:t>
            </a:r>
            <a:r>
              <a:rPr lang="ko-KR" altLang="en-US" b="1" dirty="0"/>
              <a:t>에 대해 학습</a:t>
            </a:r>
            <a:endParaRPr lang="en-US" altLang="ko-KR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7DB8C42-D4D6-77F6-224D-EB07ED16CA23}"/>
              </a:ext>
            </a:extLst>
          </p:cNvPr>
          <p:cNvSpPr/>
          <p:nvPr/>
        </p:nvSpPr>
        <p:spPr>
          <a:xfrm>
            <a:off x="8531069" y="3359337"/>
            <a:ext cx="2958960" cy="708917"/>
          </a:xfrm>
          <a:prstGeom prst="roundRect">
            <a:avLst>
              <a:gd name="adj" fmla="val 13044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F7F8928-AD00-CC79-B4FD-941914BAAE82}"/>
              </a:ext>
            </a:extLst>
          </p:cNvPr>
          <p:cNvSpPr/>
          <p:nvPr/>
        </p:nvSpPr>
        <p:spPr>
          <a:xfrm>
            <a:off x="4125075" y="3359337"/>
            <a:ext cx="2958960" cy="708917"/>
          </a:xfrm>
          <a:prstGeom prst="roundRect">
            <a:avLst>
              <a:gd name="adj" fmla="val 13044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24CA4DF-183B-0343-E04E-06971A4A65E6}"/>
              </a:ext>
            </a:extLst>
          </p:cNvPr>
          <p:cNvSpPr/>
          <p:nvPr/>
        </p:nvSpPr>
        <p:spPr>
          <a:xfrm>
            <a:off x="1114746" y="3359337"/>
            <a:ext cx="2958960" cy="708917"/>
          </a:xfrm>
          <a:prstGeom prst="roundRect">
            <a:avLst>
              <a:gd name="adj" fmla="val 13044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9E7FB3C-00D0-4CC8-4770-27BE226673D7}"/>
              </a:ext>
            </a:extLst>
          </p:cNvPr>
          <p:cNvSpPr/>
          <p:nvPr/>
        </p:nvSpPr>
        <p:spPr>
          <a:xfrm>
            <a:off x="955496" y="3284849"/>
            <a:ext cx="10577245" cy="8527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A463AB-85B5-72C1-2255-82B09FC983E2}"/>
              </a:ext>
            </a:extLst>
          </p:cNvPr>
          <p:cNvSpPr/>
          <p:nvPr/>
        </p:nvSpPr>
        <p:spPr>
          <a:xfrm>
            <a:off x="1207213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1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4580CF-B1BA-7DE3-BA35-4159DAD8B8A4}"/>
              </a:ext>
            </a:extLst>
          </p:cNvPr>
          <p:cNvSpPr/>
          <p:nvPr/>
        </p:nvSpPr>
        <p:spPr>
          <a:xfrm>
            <a:off x="1931541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2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8B6F806-8B8C-F3BD-0FFC-FA7810B6C02F}"/>
              </a:ext>
            </a:extLst>
          </p:cNvPr>
          <p:cNvSpPr/>
          <p:nvPr/>
        </p:nvSpPr>
        <p:spPr>
          <a:xfrm>
            <a:off x="3411020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10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2FEA69-1EFA-773C-E920-597B4F85E263}"/>
              </a:ext>
            </a:extLst>
          </p:cNvPr>
          <p:cNvSpPr/>
          <p:nvPr/>
        </p:nvSpPr>
        <p:spPr>
          <a:xfrm>
            <a:off x="4166171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11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6F4C3A5-3469-50D2-CAC1-4D08E4ECF25F}"/>
              </a:ext>
            </a:extLst>
          </p:cNvPr>
          <p:cNvSpPr/>
          <p:nvPr/>
        </p:nvSpPr>
        <p:spPr>
          <a:xfrm>
            <a:off x="4890499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12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B218A48-7C18-13B5-32B5-7D32E8F7CC54}"/>
              </a:ext>
            </a:extLst>
          </p:cNvPr>
          <p:cNvSpPr/>
          <p:nvPr/>
        </p:nvSpPr>
        <p:spPr>
          <a:xfrm>
            <a:off x="6369978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20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7318A10-1AF9-00ED-D0E4-065F17486D5A}"/>
              </a:ext>
            </a:extLst>
          </p:cNvPr>
          <p:cNvSpPr/>
          <p:nvPr/>
        </p:nvSpPr>
        <p:spPr>
          <a:xfrm>
            <a:off x="10839237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100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FDBF56-40E3-24AB-A58C-5146576D86B3}"/>
              </a:ext>
            </a:extLst>
          </p:cNvPr>
          <p:cNvSpPr txBox="1"/>
          <p:nvPr/>
        </p:nvSpPr>
        <p:spPr>
          <a:xfrm>
            <a:off x="2765654" y="3410432"/>
            <a:ext cx="412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11F2CF-1AB9-5C12-6290-2B7FED56AF21}"/>
              </a:ext>
            </a:extLst>
          </p:cNvPr>
          <p:cNvSpPr txBox="1"/>
          <p:nvPr/>
        </p:nvSpPr>
        <p:spPr>
          <a:xfrm>
            <a:off x="5724612" y="3410432"/>
            <a:ext cx="412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2234B7-DBA5-207D-49C7-E9BCE1C74D1A}"/>
              </a:ext>
            </a:extLst>
          </p:cNvPr>
          <p:cNvSpPr txBox="1"/>
          <p:nvPr/>
        </p:nvSpPr>
        <p:spPr>
          <a:xfrm>
            <a:off x="7481493" y="3410432"/>
            <a:ext cx="412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EE5F712-8DEB-098E-125F-1A9934A61DAA}"/>
              </a:ext>
            </a:extLst>
          </p:cNvPr>
          <p:cNvSpPr/>
          <p:nvPr/>
        </p:nvSpPr>
        <p:spPr>
          <a:xfrm>
            <a:off x="8643512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91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1FE5D51-00B9-A5CC-D0ED-7C66A885AA6E}"/>
              </a:ext>
            </a:extLst>
          </p:cNvPr>
          <p:cNvSpPr/>
          <p:nvPr/>
        </p:nvSpPr>
        <p:spPr>
          <a:xfrm>
            <a:off x="9367840" y="3410706"/>
            <a:ext cx="601039" cy="6010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92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2E4B38-9B11-BE04-6505-E608E9F954C9}"/>
              </a:ext>
            </a:extLst>
          </p:cNvPr>
          <p:cNvSpPr txBox="1"/>
          <p:nvPr/>
        </p:nvSpPr>
        <p:spPr>
          <a:xfrm>
            <a:off x="10201953" y="3410432"/>
            <a:ext cx="412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23" name="오른쪽 중괄호 22">
            <a:extLst>
              <a:ext uri="{FF2B5EF4-FFF2-40B4-BE49-F238E27FC236}">
                <a16:creationId xmlns:a16="http://schemas.microsoft.com/office/drawing/2014/main" id="{3E253239-4965-158B-D0BC-179DEAEE02BC}"/>
              </a:ext>
            </a:extLst>
          </p:cNvPr>
          <p:cNvSpPr/>
          <p:nvPr/>
        </p:nvSpPr>
        <p:spPr>
          <a:xfrm rot="16200000">
            <a:off x="6067365" y="-2247925"/>
            <a:ext cx="310795" cy="1053453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745BF7-B731-55D2-E546-1C2D7BAFDA67}"/>
              </a:ext>
            </a:extLst>
          </p:cNvPr>
          <p:cNvSpPr txBox="1"/>
          <p:nvPr/>
        </p:nvSpPr>
        <p:spPr>
          <a:xfrm>
            <a:off x="4979190" y="2439800"/>
            <a:ext cx="2529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전체 데이터셋</a:t>
            </a:r>
            <a:r>
              <a:rPr lang="en-US" altLang="ko-KR" b="1" dirty="0"/>
              <a:t> (100</a:t>
            </a:r>
            <a:r>
              <a:rPr lang="ko-KR" altLang="en-US" b="1" dirty="0"/>
              <a:t>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95B525-A090-37A8-2978-CC4375248E2E}"/>
              </a:ext>
            </a:extLst>
          </p:cNvPr>
          <p:cNvSpPr txBox="1"/>
          <p:nvPr/>
        </p:nvSpPr>
        <p:spPr>
          <a:xfrm>
            <a:off x="1708372" y="4576220"/>
            <a:ext cx="1756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Batch 1 (10</a:t>
            </a:r>
            <a:r>
              <a:rPr lang="ko-KR" altLang="en-US" b="1" dirty="0"/>
              <a:t>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26" name="오른쪽 중괄호 25">
            <a:extLst>
              <a:ext uri="{FF2B5EF4-FFF2-40B4-BE49-F238E27FC236}">
                <a16:creationId xmlns:a16="http://schemas.microsoft.com/office/drawing/2014/main" id="{17B4B76B-0F07-964D-4EC7-874B06715539}"/>
              </a:ext>
            </a:extLst>
          </p:cNvPr>
          <p:cNvSpPr/>
          <p:nvPr/>
        </p:nvSpPr>
        <p:spPr>
          <a:xfrm rot="5400000">
            <a:off x="2431004" y="2995166"/>
            <a:ext cx="310795" cy="285131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E46242-6939-CF1A-ED8A-744F9427FC4C}"/>
              </a:ext>
            </a:extLst>
          </p:cNvPr>
          <p:cNvSpPr txBox="1"/>
          <p:nvPr/>
        </p:nvSpPr>
        <p:spPr>
          <a:xfrm>
            <a:off x="4695819" y="4576220"/>
            <a:ext cx="1756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Batch 2 (10</a:t>
            </a:r>
            <a:r>
              <a:rPr lang="ko-KR" altLang="en-US" b="1" dirty="0"/>
              <a:t>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28" name="오른쪽 중괄호 27">
            <a:extLst>
              <a:ext uri="{FF2B5EF4-FFF2-40B4-BE49-F238E27FC236}">
                <a16:creationId xmlns:a16="http://schemas.microsoft.com/office/drawing/2014/main" id="{47E8BA57-C617-DDC2-9D2D-536556E02FAD}"/>
              </a:ext>
            </a:extLst>
          </p:cNvPr>
          <p:cNvSpPr/>
          <p:nvPr/>
        </p:nvSpPr>
        <p:spPr>
          <a:xfrm rot="5400000">
            <a:off x="5418451" y="2995166"/>
            <a:ext cx="310795" cy="285131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FC5F46-7C58-29D6-0889-58D9B610E940}"/>
              </a:ext>
            </a:extLst>
          </p:cNvPr>
          <p:cNvSpPr txBox="1"/>
          <p:nvPr/>
        </p:nvSpPr>
        <p:spPr>
          <a:xfrm>
            <a:off x="9136590" y="4576220"/>
            <a:ext cx="1756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Batch 9 (10</a:t>
            </a:r>
            <a:r>
              <a:rPr lang="ko-KR" altLang="en-US" b="1" dirty="0"/>
              <a:t>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0" name="오른쪽 중괄호 29">
            <a:extLst>
              <a:ext uri="{FF2B5EF4-FFF2-40B4-BE49-F238E27FC236}">
                <a16:creationId xmlns:a16="http://schemas.microsoft.com/office/drawing/2014/main" id="{99A71FEB-0F52-FC04-6A40-B804114B4B5C}"/>
              </a:ext>
            </a:extLst>
          </p:cNvPr>
          <p:cNvSpPr/>
          <p:nvPr/>
        </p:nvSpPr>
        <p:spPr>
          <a:xfrm rot="5400000">
            <a:off x="9859222" y="2995166"/>
            <a:ext cx="310795" cy="285131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5DF8A5-6F3A-AB9D-6D67-06F027B7A49B}"/>
              </a:ext>
            </a:extLst>
          </p:cNvPr>
          <p:cNvSpPr txBox="1"/>
          <p:nvPr/>
        </p:nvSpPr>
        <p:spPr>
          <a:xfrm>
            <a:off x="3016182" y="5208467"/>
            <a:ext cx="6159635" cy="1285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Ex. </a:t>
            </a:r>
            <a:r>
              <a:rPr lang="ko-KR" altLang="en-US" b="1" dirty="0"/>
              <a:t>전체 데이터가 </a:t>
            </a:r>
            <a:r>
              <a:rPr lang="en-US" altLang="ko-KR" b="1" dirty="0"/>
              <a:t>100</a:t>
            </a:r>
            <a:r>
              <a:rPr lang="ko-KR" altLang="en-US" b="1" dirty="0"/>
              <a:t>개</a:t>
            </a:r>
            <a:r>
              <a:rPr lang="en-US" altLang="ko-KR" b="1" dirty="0"/>
              <a:t>, batch size</a:t>
            </a:r>
            <a:r>
              <a:rPr lang="ko-KR" altLang="en-US" b="1" dirty="0"/>
              <a:t>가 </a:t>
            </a:r>
            <a:r>
              <a:rPr lang="en-US" altLang="ko-KR" b="1" dirty="0"/>
              <a:t>10</a:t>
            </a:r>
            <a:r>
              <a:rPr lang="ko-KR" altLang="en-US" b="1" dirty="0"/>
              <a:t>인 경우</a:t>
            </a:r>
            <a:endParaRPr lang="en-US" altLang="ko-KR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1 iteration: 10</a:t>
            </a:r>
            <a:r>
              <a:rPr lang="ko-KR" altLang="en-US" dirty="0"/>
              <a:t>개 데이터에 대해 학습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1 epoch: 100</a:t>
            </a:r>
            <a:r>
              <a:rPr lang="ko-KR" altLang="en-US" dirty="0"/>
              <a:t>개 데이터에 대해 학습 </a:t>
            </a:r>
            <a:r>
              <a:rPr lang="en-US" altLang="ko-KR" dirty="0"/>
              <a:t>(== 10 iteration)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7804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29290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머신러닝</a:t>
            </a:r>
            <a:r>
              <a:rPr lang="ko-KR" altLang="en-US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실습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9971" y="1071232"/>
            <a:ext cx="6699270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Perceptron, MLP</a:t>
            </a:r>
            <a:r>
              <a:rPr lang="ko-KR" altLang="en-US" b="1" dirty="0"/>
              <a:t>를 이용한 </a:t>
            </a:r>
            <a:r>
              <a:rPr lang="en-US" altLang="ko-KR" b="1" dirty="0"/>
              <a:t>MNIST </a:t>
            </a:r>
            <a:r>
              <a:rPr lang="ko-KR" altLang="en-US" b="1" dirty="0" err="1"/>
              <a:t>손글씨</a:t>
            </a:r>
            <a:r>
              <a:rPr lang="ko-KR" altLang="en-US" b="1" dirty="0"/>
              <a:t> 데이터 분류 실습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MNIST </a:t>
            </a:r>
            <a:r>
              <a:rPr lang="ko-KR" altLang="en-US" sz="1600" dirty="0"/>
              <a:t>데이터셋</a:t>
            </a:r>
            <a:r>
              <a:rPr lang="en-US" altLang="ko-KR" sz="1600" dirty="0"/>
              <a:t>: Training data 60,000</a:t>
            </a:r>
            <a:r>
              <a:rPr lang="ko-KR" altLang="en-US" sz="1600" dirty="0"/>
              <a:t>개</a:t>
            </a:r>
            <a:r>
              <a:rPr lang="en-US" altLang="ko-KR" sz="1600" dirty="0"/>
              <a:t>, Test data: 10,000</a:t>
            </a:r>
            <a:r>
              <a:rPr lang="ko-KR" altLang="en-US" sz="1600" dirty="0"/>
              <a:t>개</a:t>
            </a:r>
            <a:endParaRPr lang="en-US" altLang="ko-KR" sz="1600" dirty="0"/>
          </a:p>
        </p:txBody>
      </p:sp>
      <p:pic>
        <p:nvPicPr>
          <p:cNvPr id="2" name="그림 1" descr="테이블이(가) 표시된 사진&#10;&#10;자동 생성된 설명">
            <a:extLst>
              <a:ext uri="{FF2B5EF4-FFF2-40B4-BE49-F238E27FC236}">
                <a16:creationId xmlns:a16="http://schemas.microsoft.com/office/drawing/2014/main" id="{FB51DE98-1399-F06C-E04B-8D1F3F6C19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501" y="2264231"/>
            <a:ext cx="7044998" cy="428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89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36599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141699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다층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퍼셉트론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(Multi Layer Perceptron, MLP)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입력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(x)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에 대응되는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weight(w),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개의 노드에 입력되는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bias(b)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존재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가중합으로 얻어진 결과치에 활성화 함수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(h)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적용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8481F40-5776-4EE9-86B2-2CEA7F2C3811}"/>
              </a:ext>
            </a:extLst>
          </p:cNvPr>
          <p:cNvSpPr/>
          <p:nvPr/>
        </p:nvSpPr>
        <p:spPr>
          <a:xfrm>
            <a:off x="975174" y="2576486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1E0FF3B-B6DB-40D7-AFCA-CBBD0D574761}"/>
              </a:ext>
            </a:extLst>
          </p:cNvPr>
          <p:cNvSpPr/>
          <p:nvPr/>
        </p:nvSpPr>
        <p:spPr>
          <a:xfrm>
            <a:off x="975174" y="3263659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C345ABF-7BD9-4401-90DB-AEDEA9EC7CA2}"/>
              </a:ext>
            </a:extLst>
          </p:cNvPr>
          <p:cNvSpPr/>
          <p:nvPr/>
        </p:nvSpPr>
        <p:spPr>
          <a:xfrm>
            <a:off x="975174" y="3950832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C7E73BA-DDD5-469F-A3EF-C5D48F858550}"/>
              </a:ext>
            </a:extLst>
          </p:cNvPr>
          <p:cNvSpPr/>
          <p:nvPr/>
        </p:nvSpPr>
        <p:spPr>
          <a:xfrm>
            <a:off x="975174" y="5164757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9EB70-D900-44CE-9015-6B5ACF0A2E66}"/>
              </a:ext>
            </a:extLst>
          </p:cNvPr>
          <p:cNvSpPr txBox="1"/>
          <p:nvPr/>
        </p:nvSpPr>
        <p:spPr>
          <a:xfrm rot="5400000">
            <a:off x="1158679" y="46610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AF69F76-B792-4ECC-ABAB-83AFF86F147E}"/>
              </a:ext>
            </a:extLst>
          </p:cNvPr>
          <p:cNvGrpSpPr/>
          <p:nvPr/>
        </p:nvGrpSpPr>
        <p:grpSpPr>
          <a:xfrm>
            <a:off x="3435458" y="3277717"/>
            <a:ext cx="1308595" cy="1308595"/>
            <a:chOff x="4602460" y="3263659"/>
            <a:chExt cx="1308595" cy="1308595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27CF4D3-5214-42A6-BE6B-69E7252A1A1E}"/>
                </a:ext>
              </a:extLst>
            </p:cNvPr>
            <p:cNvSpPr/>
            <p:nvPr/>
          </p:nvSpPr>
          <p:spPr>
            <a:xfrm>
              <a:off x="4602460" y="3263659"/>
              <a:ext cx="1308595" cy="130859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E155521-16D9-42AA-8E78-65163FBB3C0C}"/>
                </a:ext>
              </a:extLst>
            </p:cNvPr>
            <p:cNvCxnSpPr>
              <a:stCxn id="16" idx="0"/>
              <a:endCxn id="16" idx="4"/>
            </p:cNvCxnSpPr>
            <p:nvPr/>
          </p:nvCxnSpPr>
          <p:spPr>
            <a:xfrm>
              <a:off x="5256758" y="3263659"/>
              <a:ext cx="0" cy="13085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7" name="개체 16">
              <a:extLst>
                <a:ext uri="{FF2B5EF4-FFF2-40B4-BE49-F238E27FC236}">
                  <a16:creationId xmlns:a16="http://schemas.microsoft.com/office/drawing/2014/main" id="{EFD110B4-F102-464D-AD05-F290869A2B9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86613273"/>
                </p:ext>
              </p:extLst>
            </p:nvPr>
          </p:nvGraphicFramePr>
          <p:xfrm>
            <a:off x="4793769" y="3696326"/>
            <a:ext cx="356528" cy="41594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152280" imgH="177480" progId="Equation.DSMT4">
                    <p:embed/>
                  </p:oleObj>
                </mc:Choice>
                <mc:Fallback>
                  <p:oleObj name="Equation" r:id="rId3" imgW="152280" imgH="1774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793769" y="3696326"/>
                          <a:ext cx="356528" cy="41594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개체 17">
              <a:extLst>
                <a:ext uri="{FF2B5EF4-FFF2-40B4-BE49-F238E27FC236}">
                  <a16:creationId xmlns:a16="http://schemas.microsoft.com/office/drawing/2014/main" id="{C1E7B4C2-288C-4D93-ACDB-F5B08CEB098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57343949"/>
                </p:ext>
              </p:extLst>
            </p:nvPr>
          </p:nvGraphicFramePr>
          <p:xfrm>
            <a:off x="5305326" y="3695726"/>
            <a:ext cx="526850" cy="4158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304560" imgH="241200" progId="Equation.DSMT4">
                    <p:embed/>
                  </p:oleObj>
                </mc:Choice>
                <mc:Fallback>
                  <p:oleObj name="Equation" r:id="rId5" imgW="304560" imgH="241200" progId="Equation.DSMT4">
                    <p:embed/>
                    <p:pic>
                      <p:nvPicPr>
                        <p:cNvPr id="17" name="개체 16">
                          <a:extLst>
                            <a:ext uri="{FF2B5EF4-FFF2-40B4-BE49-F238E27FC236}">
                              <a16:creationId xmlns:a16="http://schemas.microsoft.com/office/drawing/2014/main" id="{EFD110B4-F102-464D-AD05-F290869A2B9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305326" y="3695726"/>
                          <a:ext cx="526850" cy="4158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0" name="개체 19">
            <a:extLst>
              <a:ext uri="{FF2B5EF4-FFF2-40B4-BE49-F238E27FC236}">
                <a16:creationId xmlns:a16="http://schemas.microsoft.com/office/drawing/2014/main" id="{343F4184-734E-481F-B90C-2C0683CE0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339127"/>
              </p:ext>
            </p:extLst>
          </p:nvPr>
        </p:nvGraphicFramePr>
        <p:xfrm>
          <a:off x="1130605" y="2663074"/>
          <a:ext cx="253630" cy="36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77480" imgH="253800" progId="Equation.DSMT4">
                  <p:embed/>
                </p:oleObj>
              </mc:Choice>
              <mc:Fallback>
                <p:oleObj name="Equation" r:id="rId7" imgW="1774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30605" y="2663074"/>
                        <a:ext cx="253630" cy="36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0567C416-B3A7-464D-A738-2F2EA06A67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779409"/>
              </p:ext>
            </p:extLst>
          </p:nvPr>
        </p:nvGraphicFramePr>
        <p:xfrm>
          <a:off x="1122482" y="3350055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90440" imgH="253800" progId="Equation.DSMT4">
                  <p:embed/>
                </p:oleObj>
              </mc:Choice>
              <mc:Fallback>
                <p:oleObj name="Equation" r:id="rId9" imgW="190440" imgH="2538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343F4184-734E-481F-B90C-2C0683CE0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22482" y="3350055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A8D19DB7-31CE-4A7A-8C23-AF3BE73C28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509078"/>
              </p:ext>
            </p:extLst>
          </p:nvPr>
        </p:nvGraphicFramePr>
        <p:xfrm>
          <a:off x="1122482" y="4037442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90440" imgH="253800" progId="Equation.DSMT4">
                  <p:embed/>
                </p:oleObj>
              </mc:Choice>
              <mc:Fallback>
                <p:oleObj name="Equation" r:id="rId11" imgW="190440" imgH="2538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567C416-B3A7-464D-A738-2F2EA06A67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22482" y="4037442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17E97048-0C10-429B-B25A-A96BFBB13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471452"/>
              </p:ext>
            </p:extLst>
          </p:nvPr>
        </p:nvGraphicFramePr>
        <p:xfrm>
          <a:off x="1085970" y="5251880"/>
          <a:ext cx="34448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241200" imgH="253800" progId="Equation.DSMT4">
                  <p:embed/>
                </p:oleObj>
              </mc:Choice>
              <mc:Fallback>
                <p:oleObj name="Equation" r:id="rId13" imgW="241200" imgH="253800" progId="Equation.DSMT4">
                  <p:embed/>
                  <p:pic>
                    <p:nvPicPr>
                      <p:cNvPr id="22" name="개체 21">
                        <a:extLst>
                          <a:ext uri="{FF2B5EF4-FFF2-40B4-BE49-F238E27FC236}">
                            <a16:creationId xmlns:a16="http://schemas.microsoft.com/office/drawing/2014/main" id="{A8D19DB7-31CE-4A7A-8C23-AF3BE73C28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85970" y="5251880"/>
                        <a:ext cx="34448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C39B01E-4BCE-4901-87ED-6A69A0DD9F0F}"/>
              </a:ext>
            </a:extLst>
          </p:cNvPr>
          <p:cNvCxnSpPr>
            <a:cxnSpLocks/>
            <a:stCxn id="2" idx="6"/>
            <a:endCxn id="16" idx="2"/>
          </p:cNvCxnSpPr>
          <p:nvPr/>
        </p:nvCxnSpPr>
        <p:spPr>
          <a:xfrm>
            <a:off x="1551094" y="2864446"/>
            <a:ext cx="1884364" cy="106756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AA1A8B-BC02-4A32-B3B3-8A5223A2EF09}"/>
              </a:ext>
            </a:extLst>
          </p:cNvPr>
          <p:cNvCxnSpPr>
            <a:cxnSpLocks/>
            <a:stCxn id="9" idx="6"/>
            <a:endCxn id="16" idx="2"/>
          </p:cNvCxnSpPr>
          <p:nvPr/>
        </p:nvCxnSpPr>
        <p:spPr>
          <a:xfrm>
            <a:off x="1551094" y="3551619"/>
            <a:ext cx="1884364" cy="38039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B1F0880-05C0-48BE-A77F-9927496B3A2E}"/>
              </a:ext>
            </a:extLst>
          </p:cNvPr>
          <p:cNvCxnSpPr>
            <a:cxnSpLocks/>
            <a:stCxn id="14" idx="6"/>
            <a:endCxn id="16" idx="2"/>
          </p:cNvCxnSpPr>
          <p:nvPr/>
        </p:nvCxnSpPr>
        <p:spPr>
          <a:xfrm flipV="1">
            <a:off x="1551094" y="3932015"/>
            <a:ext cx="1884364" cy="30677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FE094D2-45DE-452D-8F16-117652D87C86}"/>
              </a:ext>
            </a:extLst>
          </p:cNvPr>
          <p:cNvCxnSpPr>
            <a:cxnSpLocks/>
            <a:stCxn id="15" idx="6"/>
            <a:endCxn id="16" idx="2"/>
          </p:cNvCxnSpPr>
          <p:nvPr/>
        </p:nvCxnSpPr>
        <p:spPr>
          <a:xfrm flipV="1">
            <a:off x="1551094" y="3932015"/>
            <a:ext cx="1884364" cy="1520702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개체 34">
            <a:extLst>
              <a:ext uri="{FF2B5EF4-FFF2-40B4-BE49-F238E27FC236}">
                <a16:creationId xmlns:a16="http://schemas.microsoft.com/office/drawing/2014/main" id="{BE95513A-A43B-44B0-85B9-EFC897368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344058"/>
              </p:ext>
            </p:extLst>
          </p:nvPr>
        </p:nvGraphicFramePr>
        <p:xfrm>
          <a:off x="2073719" y="2839612"/>
          <a:ext cx="29051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203040" imgH="253800" progId="Equation.DSMT4">
                  <p:embed/>
                </p:oleObj>
              </mc:Choice>
              <mc:Fallback>
                <p:oleObj name="Equation" r:id="rId15" imgW="203040" imgH="2538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343F4184-734E-481F-B90C-2C0683CE0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73719" y="2839612"/>
                        <a:ext cx="29051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개체 35">
            <a:extLst>
              <a:ext uri="{FF2B5EF4-FFF2-40B4-BE49-F238E27FC236}">
                <a16:creationId xmlns:a16="http://schemas.microsoft.com/office/drawing/2014/main" id="{0B63022E-6DA6-418C-BF56-C2E4BDB803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3864269"/>
              </p:ext>
            </p:extLst>
          </p:nvPr>
        </p:nvGraphicFramePr>
        <p:xfrm>
          <a:off x="2056257" y="3338513"/>
          <a:ext cx="32543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228600" imgH="253800" progId="Equation.DSMT4">
                  <p:embed/>
                </p:oleObj>
              </mc:Choice>
              <mc:Fallback>
                <p:oleObj name="Equation" r:id="rId17" imgW="228600" imgH="2538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567C416-B3A7-464D-A738-2F2EA06A67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056257" y="3338513"/>
                        <a:ext cx="32543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개체 36">
            <a:extLst>
              <a:ext uri="{FF2B5EF4-FFF2-40B4-BE49-F238E27FC236}">
                <a16:creationId xmlns:a16="http://schemas.microsoft.com/office/drawing/2014/main" id="{7465147A-E055-4E75-BBB9-A644D186C2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696953"/>
              </p:ext>
            </p:extLst>
          </p:nvPr>
        </p:nvGraphicFramePr>
        <p:xfrm>
          <a:off x="2064988" y="3793390"/>
          <a:ext cx="307975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215640" imgH="253800" progId="Equation.DSMT4">
                  <p:embed/>
                </p:oleObj>
              </mc:Choice>
              <mc:Fallback>
                <p:oleObj name="Equation" r:id="rId19" imgW="215640" imgH="253800" progId="Equation.DSMT4">
                  <p:embed/>
                  <p:pic>
                    <p:nvPicPr>
                      <p:cNvPr id="22" name="개체 21">
                        <a:extLst>
                          <a:ext uri="{FF2B5EF4-FFF2-40B4-BE49-F238E27FC236}">
                            <a16:creationId xmlns:a16="http://schemas.microsoft.com/office/drawing/2014/main" id="{A8D19DB7-31CE-4A7A-8C23-AF3BE73C28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064988" y="3793390"/>
                        <a:ext cx="307975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개체 37">
            <a:extLst>
              <a:ext uri="{FF2B5EF4-FFF2-40B4-BE49-F238E27FC236}">
                <a16:creationId xmlns:a16="http://schemas.microsoft.com/office/drawing/2014/main" id="{3392F2EB-EF93-41AB-B3C7-B9ACD42045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4348480"/>
              </p:ext>
            </p:extLst>
          </p:nvPr>
        </p:nvGraphicFramePr>
        <p:xfrm>
          <a:off x="2028825" y="4483100"/>
          <a:ext cx="38100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266400" imgH="253800" progId="Equation.DSMT4">
                  <p:embed/>
                </p:oleObj>
              </mc:Choice>
              <mc:Fallback>
                <p:oleObj name="Equation" r:id="rId21" imgW="266400" imgH="253800" progId="Equation.DSMT4">
                  <p:embed/>
                  <p:pic>
                    <p:nvPicPr>
                      <p:cNvPr id="37" name="개체 36">
                        <a:extLst>
                          <a:ext uri="{FF2B5EF4-FFF2-40B4-BE49-F238E27FC236}">
                            <a16:creationId xmlns:a16="http://schemas.microsoft.com/office/drawing/2014/main" id="{7465147A-E055-4E75-BBB9-A644D186C2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028825" y="4483100"/>
                        <a:ext cx="381000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타원 39">
            <a:extLst>
              <a:ext uri="{FF2B5EF4-FFF2-40B4-BE49-F238E27FC236}">
                <a16:creationId xmlns:a16="http://schemas.microsoft.com/office/drawing/2014/main" id="{FC2041B9-21D9-4B7D-8AE5-9D4D9939F670}"/>
              </a:ext>
            </a:extLst>
          </p:cNvPr>
          <p:cNvSpPr/>
          <p:nvPr/>
        </p:nvSpPr>
        <p:spPr>
          <a:xfrm>
            <a:off x="975174" y="5835524"/>
            <a:ext cx="575920" cy="5759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27DF6B7-D6FF-4953-BEAE-51F490D9F6F5}"/>
              </a:ext>
            </a:extLst>
          </p:cNvPr>
          <p:cNvCxnSpPr>
            <a:cxnSpLocks/>
            <a:stCxn id="40" idx="6"/>
            <a:endCxn id="16" idx="2"/>
          </p:cNvCxnSpPr>
          <p:nvPr/>
        </p:nvCxnSpPr>
        <p:spPr>
          <a:xfrm flipV="1">
            <a:off x="1551094" y="3932015"/>
            <a:ext cx="1884364" cy="2191469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개체 43">
            <a:extLst>
              <a:ext uri="{FF2B5EF4-FFF2-40B4-BE49-F238E27FC236}">
                <a16:creationId xmlns:a16="http://schemas.microsoft.com/office/drawing/2014/main" id="{4041B76F-8540-4E7E-8CEC-BBF1FA7D25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200247"/>
              </p:ext>
            </p:extLst>
          </p:nvPr>
        </p:nvGraphicFramePr>
        <p:xfrm>
          <a:off x="1186625" y="5986463"/>
          <a:ext cx="144463" cy="27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101520" imgH="190440" progId="Equation.DSMT4">
                  <p:embed/>
                </p:oleObj>
              </mc:Choice>
              <mc:Fallback>
                <p:oleObj name="Equation" r:id="rId23" imgW="101520" imgH="190440" progId="Equation.DSMT4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17E97048-0C10-429B-B25A-A96BFBB133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186625" y="5986463"/>
                        <a:ext cx="144463" cy="27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개체 44">
            <a:extLst>
              <a:ext uri="{FF2B5EF4-FFF2-40B4-BE49-F238E27FC236}">
                <a16:creationId xmlns:a16="http://schemas.microsoft.com/office/drawing/2014/main" id="{20960BCD-9383-4840-8109-1DCD7CD8AF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8684474"/>
              </p:ext>
            </p:extLst>
          </p:nvPr>
        </p:nvGraphicFramePr>
        <p:xfrm>
          <a:off x="2119757" y="5019501"/>
          <a:ext cx="198437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139680" imgH="203040" progId="Equation.DSMT4">
                  <p:embed/>
                </p:oleObj>
              </mc:Choice>
              <mc:Fallback>
                <p:oleObj name="Equation" r:id="rId25" imgW="139680" imgH="203040" progId="Equation.DSMT4">
                  <p:embed/>
                  <p:pic>
                    <p:nvPicPr>
                      <p:cNvPr id="38" name="개체 37">
                        <a:extLst>
                          <a:ext uri="{FF2B5EF4-FFF2-40B4-BE49-F238E27FC236}">
                            <a16:creationId xmlns:a16="http://schemas.microsoft.com/office/drawing/2014/main" id="{3392F2EB-EF93-41AB-B3C7-B9ACD42045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119757" y="5019501"/>
                        <a:ext cx="198437" cy="290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4F0D48E6-8C8D-44C6-863F-B36CF4AD10E3}"/>
              </a:ext>
            </a:extLst>
          </p:cNvPr>
          <p:cNvCxnSpPr>
            <a:cxnSpLocks/>
            <a:stCxn id="16" idx="6"/>
            <a:endCxn id="49" idx="1"/>
          </p:cNvCxnSpPr>
          <p:nvPr/>
        </p:nvCxnSpPr>
        <p:spPr>
          <a:xfrm flipV="1">
            <a:off x="4744053" y="3932014"/>
            <a:ext cx="7579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개체 48">
            <a:extLst>
              <a:ext uri="{FF2B5EF4-FFF2-40B4-BE49-F238E27FC236}">
                <a16:creationId xmlns:a16="http://schemas.microsoft.com/office/drawing/2014/main" id="{F1FDDA82-FDAE-42B1-B973-98630A6133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201936"/>
              </p:ext>
            </p:extLst>
          </p:nvPr>
        </p:nvGraphicFramePr>
        <p:xfrm>
          <a:off x="5501995" y="3796283"/>
          <a:ext cx="217487" cy="27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152280" imgH="190440" progId="Equation.DSMT4">
                  <p:embed/>
                </p:oleObj>
              </mc:Choice>
              <mc:Fallback>
                <p:oleObj name="Equation" r:id="rId27" imgW="152280" imgH="190440" progId="Equation.DSMT4">
                  <p:embed/>
                  <p:pic>
                    <p:nvPicPr>
                      <p:cNvPr id="35" name="개체 34">
                        <a:extLst>
                          <a:ext uri="{FF2B5EF4-FFF2-40B4-BE49-F238E27FC236}">
                            <a16:creationId xmlns:a16="http://schemas.microsoft.com/office/drawing/2014/main" id="{BE95513A-A43B-44B0-85B9-EFC8973680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501995" y="3796283"/>
                        <a:ext cx="217487" cy="27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개체 50">
            <a:extLst>
              <a:ext uri="{FF2B5EF4-FFF2-40B4-BE49-F238E27FC236}">
                <a16:creationId xmlns:a16="http://schemas.microsoft.com/office/drawing/2014/main" id="{5BF7FDCA-812A-44F8-AEF1-FAC0CA5F98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3843166"/>
              </p:ext>
            </p:extLst>
          </p:nvPr>
        </p:nvGraphicFramePr>
        <p:xfrm>
          <a:off x="6385635" y="2276741"/>
          <a:ext cx="4348393" cy="426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2590560" imgH="253800" progId="Equation.DSMT4">
                  <p:embed/>
                </p:oleObj>
              </mc:Choice>
              <mc:Fallback>
                <p:oleObj name="Equation" r:id="rId29" imgW="259056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385635" y="2276741"/>
                        <a:ext cx="4348393" cy="426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개체 51">
            <a:extLst>
              <a:ext uri="{FF2B5EF4-FFF2-40B4-BE49-F238E27FC236}">
                <a16:creationId xmlns:a16="http://schemas.microsoft.com/office/drawing/2014/main" id="{6FBE13FF-BCD2-43F6-A1D2-550DCE3772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384578"/>
              </p:ext>
            </p:extLst>
          </p:nvPr>
        </p:nvGraphicFramePr>
        <p:xfrm>
          <a:off x="6327775" y="3841750"/>
          <a:ext cx="2486025" cy="1906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1917360" imgH="1473120" progId="Equation.DSMT4">
                  <p:embed/>
                </p:oleObj>
              </mc:Choice>
              <mc:Fallback>
                <p:oleObj name="Equation" r:id="rId31" imgW="1917360" imgH="1473120" progId="Equation.DSMT4">
                  <p:embed/>
                  <p:pic>
                    <p:nvPicPr>
                      <p:cNvPr id="51" name="개체 50">
                        <a:extLst>
                          <a:ext uri="{FF2B5EF4-FFF2-40B4-BE49-F238E27FC236}">
                            <a16:creationId xmlns:a16="http://schemas.microsoft.com/office/drawing/2014/main" id="{5BF7FDCA-812A-44F8-AEF1-FAC0CA5F98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6327775" y="3841750"/>
                        <a:ext cx="2486025" cy="1906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1ACAA6DA-1078-4E72-842B-D68576DAA879}"/>
              </a:ext>
            </a:extLst>
          </p:cNvPr>
          <p:cNvSpPr txBox="1"/>
          <p:nvPr/>
        </p:nvSpPr>
        <p:spPr>
          <a:xfrm>
            <a:off x="3029208" y="6031254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1</a:t>
            </a:r>
            <a:r>
              <a:rPr lang="ko-KR" altLang="en-US" b="1" dirty="0"/>
              <a:t>개 노드 계산 예시</a:t>
            </a:r>
          </a:p>
        </p:txBody>
      </p:sp>
      <p:graphicFrame>
        <p:nvGraphicFramePr>
          <p:cNvPr id="56" name="개체 55">
            <a:extLst>
              <a:ext uri="{FF2B5EF4-FFF2-40B4-BE49-F238E27FC236}">
                <a16:creationId xmlns:a16="http://schemas.microsoft.com/office/drawing/2014/main" id="{B01298C7-BE31-4A50-ABBF-94E59AB905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8002914"/>
              </p:ext>
            </p:extLst>
          </p:nvPr>
        </p:nvGraphicFramePr>
        <p:xfrm>
          <a:off x="9218376" y="3841750"/>
          <a:ext cx="1038225" cy="1477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3" imgW="799920" imgH="1143000" progId="Equation.DSMT4">
                  <p:embed/>
                </p:oleObj>
              </mc:Choice>
              <mc:Fallback>
                <p:oleObj name="Equation" r:id="rId33" imgW="799920" imgH="1143000" progId="Equation.DSMT4">
                  <p:embed/>
                  <p:pic>
                    <p:nvPicPr>
                      <p:cNvPr id="52" name="개체 51">
                        <a:extLst>
                          <a:ext uri="{FF2B5EF4-FFF2-40B4-BE49-F238E27FC236}">
                            <a16:creationId xmlns:a16="http://schemas.microsoft.com/office/drawing/2014/main" id="{6FBE13FF-BCD2-43F6-A1D2-550DCE3772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9218376" y="3841750"/>
                        <a:ext cx="1038225" cy="1477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5CE4111-F9EF-448B-BA3F-7F01548CD9BE}"/>
                  </a:ext>
                </a:extLst>
              </p:cNvPr>
              <p:cNvSpPr txBox="1"/>
              <p:nvPr/>
            </p:nvSpPr>
            <p:spPr>
              <a:xfrm>
                <a:off x="6336916" y="2936565"/>
                <a:ext cx="2419628" cy="461665"/>
              </a:xfrm>
              <a:prstGeom prst="rect">
                <a:avLst/>
              </a:prstGeom>
              <a:solidFill>
                <a:srgbClr val="FFD966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5CE4111-F9EF-448B-BA3F-7F01548CD9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916" y="2936565"/>
                <a:ext cx="2419628" cy="461665"/>
              </a:xfrm>
              <a:prstGeom prst="rect">
                <a:avLst/>
              </a:prstGeom>
              <a:blipFill>
                <a:blip r:embed="rId36"/>
                <a:stretch>
                  <a:fillRect r="-1515" b="-21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7CA44B1-81E7-4DCD-AA5B-873199C7CD25}"/>
                  </a:ext>
                </a:extLst>
              </p:cNvPr>
              <p:cNvSpPr txBox="1"/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ko-KR" sz="1200" dirty="0"/>
                  <a:t>   = Input Data</a:t>
                </a:r>
                <a:endParaRPr lang="en-US" altLang="ko-KR" sz="12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sz="1200" dirty="0"/>
                  <a:t> = Weight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200" dirty="0"/>
                  <a:t>   = Bias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sz="1200" dirty="0"/>
                  <a:t>    = Activation Function</a:t>
                </a:r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7CA44B1-81E7-4DCD-AA5B-873199C7CD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blipFill>
                <a:blip r:embed="rId37"/>
                <a:stretch>
                  <a:fillRect t="-1471" b="-44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08326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E23AF0-9D1F-457A-B786-CE4675A023ED}"/>
              </a:ext>
            </a:extLst>
          </p:cNvPr>
          <p:cNvSpPr txBox="1"/>
          <p:nvPr/>
        </p:nvSpPr>
        <p:spPr>
          <a:xfrm>
            <a:off x="207819" y="4506239"/>
            <a:ext cx="6082563" cy="149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 err="1"/>
              <a:t>Dongsan</a:t>
            </a:r>
            <a:r>
              <a:rPr lang="en-US" altLang="ko-KR" dirty="0"/>
              <a:t> Jun (dsjun@dau.ac.kr)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Signal Processing Laboratory (www.donga-ispl.kr)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Dept. of Computer Engineering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Dong-A University, Busan, Rep. of Korea</a:t>
            </a:r>
          </a:p>
        </p:txBody>
      </p:sp>
    </p:spTree>
    <p:extLst>
      <p:ext uri="{BB962C8B-B14F-4D97-AF65-F5344CB8AC3E}">
        <p14:creationId xmlns:p14="http://schemas.microsoft.com/office/powerpoint/2010/main" val="328204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36599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141699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다층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퍼셉트론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(Multi Layer Perceptron, MLP)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입력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(x)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에 대응되는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weight(w),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개의 노드에 입력되는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bias(b)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존재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가중합으로 얻어진 결과치에 활성화 함수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(h)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적용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8481F40-5776-4EE9-86B2-2CEA7F2C3811}"/>
              </a:ext>
            </a:extLst>
          </p:cNvPr>
          <p:cNvSpPr/>
          <p:nvPr/>
        </p:nvSpPr>
        <p:spPr>
          <a:xfrm>
            <a:off x="975174" y="2576486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1E0FF3B-B6DB-40D7-AFCA-CBBD0D574761}"/>
              </a:ext>
            </a:extLst>
          </p:cNvPr>
          <p:cNvSpPr/>
          <p:nvPr/>
        </p:nvSpPr>
        <p:spPr>
          <a:xfrm>
            <a:off x="975174" y="3263659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C345ABF-7BD9-4401-90DB-AEDEA9EC7CA2}"/>
              </a:ext>
            </a:extLst>
          </p:cNvPr>
          <p:cNvSpPr/>
          <p:nvPr/>
        </p:nvSpPr>
        <p:spPr>
          <a:xfrm>
            <a:off x="975174" y="3950832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C7E73BA-DDD5-469F-A3EF-C5D48F858550}"/>
              </a:ext>
            </a:extLst>
          </p:cNvPr>
          <p:cNvSpPr/>
          <p:nvPr/>
        </p:nvSpPr>
        <p:spPr>
          <a:xfrm>
            <a:off x="975174" y="5164757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9EB70-D900-44CE-9015-6B5ACF0A2E66}"/>
              </a:ext>
            </a:extLst>
          </p:cNvPr>
          <p:cNvSpPr txBox="1"/>
          <p:nvPr/>
        </p:nvSpPr>
        <p:spPr>
          <a:xfrm rot="5400000">
            <a:off x="1158679" y="46610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27CF4D3-5214-42A6-BE6B-69E7252A1A1E}"/>
              </a:ext>
            </a:extLst>
          </p:cNvPr>
          <p:cNvSpPr/>
          <p:nvPr/>
        </p:nvSpPr>
        <p:spPr>
          <a:xfrm>
            <a:off x="3764121" y="3176960"/>
            <a:ext cx="651270" cy="6512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0" name="개체 19">
            <a:extLst>
              <a:ext uri="{FF2B5EF4-FFF2-40B4-BE49-F238E27FC236}">
                <a16:creationId xmlns:a16="http://schemas.microsoft.com/office/drawing/2014/main" id="{343F4184-734E-481F-B90C-2C0683CE0E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30605" y="2663074"/>
          <a:ext cx="253630" cy="36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77480" imgH="253800" progId="Equation.DSMT4">
                  <p:embed/>
                </p:oleObj>
              </mc:Choice>
              <mc:Fallback>
                <p:oleObj name="Equation" r:id="rId3" imgW="177480" imgH="2538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343F4184-734E-481F-B90C-2C0683CE0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0605" y="2663074"/>
                        <a:ext cx="253630" cy="36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0567C416-B3A7-464D-A738-2F2EA06A67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22482" y="3350055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0440" imgH="253800" progId="Equation.DSMT4">
                  <p:embed/>
                </p:oleObj>
              </mc:Choice>
              <mc:Fallback>
                <p:oleObj name="Equation" r:id="rId5" imgW="190440" imgH="2538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567C416-B3A7-464D-A738-2F2EA06A67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22482" y="3350055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A8D19DB7-31CE-4A7A-8C23-AF3BE73C28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22482" y="4037442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90440" imgH="253800" progId="Equation.DSMT4">
                  <p:embed/>
                </p:oleObj>
              </mc:Choice>
              <mc:Fallback>
                <p:oleObj name="Equation" r:id="rId7" imgW="190440" imgH="253800" progId="Equation.DSMT4">
                  <p:embed/>
                  <p:pic>
                    <p:nvPicPr>
                      <p:cNvPr id="22" name="개체 21">
                        <a:extLst>
                          <a:ext uri="{FF2B5EF4-FFF2-40B4-BE49-F238E27FC236}">
                            <a16:creationId xmlns:a16="http://schemas.microsoft.com/office/drawing/2014/main" id="{A8D19DB7-31CE-4A7A-8C23-AF3BE73C28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22482" y="4037442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17E97048-0C10-429B-B25A-A96BFBB133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85970" y="5251880"/>
          <a:ext cx="34448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41200" imgH="253800" progId="Equation.DSMT4">
                  <p:embed/>
                </p:oleObj>
              </mc:Choice>
              <mc:Fallback>
                <p:oleObj name="Equation" r:id="rId9" imgW="241200" imgH="253800" progId="Equation.DSMT4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17E97048-0C10-429B-B25A-A96BFBB133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85970" y="5251880"/>
                        <a:ext cx="34448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C39B01E-4BCE-4901-87ED-6A69A0DD9F0F}"/>
              </a:ext>
            </a:extLst>
          </p:cNvPr>
          <p:cNvCxnSpPr>
            <a:cxnSpLocks/>
            <a:stCxn id="2" idx="6"/>
            <a:endCxn id="16" idx="2"/>
          </p:cNvCxnSpPr>
          <p:nvPr/>
        </p:nvCxnSpPr>
        <p:spPr>
          <a:xfrm>
            <a:off x="1551094" y="2864446"/>
            <a:ext cx="2213027" cy="63814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AA1A8B-BC02-4A32-B3B3-8A5223A2EF09}"/>
              </a:ext>
            </a:extLst>
          </p:cNvPr>
          <p:cNvCxnSpPr>
            <a:cxnSpLocks/>
            <a:stCxn id="9" idx="6"/>
            <a:endCxn id="16" idx="2"/>
          </p:cNvCxnSpPr>
          <p:nvPr/>
        </p:nvCxnSpPr>
        <p:spPr>
          <a:xfrm flipV="1">
            <a:off x="1551094" y="3502595"/>
            <a:ext cx="2213027" cy="49024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B1F0880-05C0-48BE-A77F-9927496B3A2E}"/>
              </a:ext>
            </a:extLst>
          </p:cNvPr>
          <p:cNvCxnSpPr>
            <a:cxnSpLocks/>
            <a:stCxn id="14" idx="6"/>
            <a:endCxn id="16" idx="2"/>
          </p:cNvCxnSpPr>
          <p:nvPr/>
        </p:nvCxnSpPr>
        <p:spPr>
          <a:xfrm flipV="1">
            <a:off x="1551094" y="3502595"/>
            <a:ext cx="2213027" cy="73619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FE094D2-45DE-452D-8F16-117652D87C86}"/>
              </a:ext>
            </a:extLst>
          </p:cNvPr>
          <p:cNvCxnSpPr>
            <a:cxnSpLocks/>
            <a:stCxn id="15" idx="6"/>
            <a:endCxn id="16" idx="2"/>
          </p:cNvCxnSpPr>
          <p:nvPr/>
        </p:nvCxnSpPr>
        <p:spPr>
          <a:xfrm flipV="1">
            <a:off x="1551094" y="3502595"/>
            <a:ext cx="2213027" cy="1950122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개체 34">
            <a:extLst>
              <a:ext uri="{FF2B5EF4-FFF2-40B4-BE49-F238E27FC236}">
                <a16:creationId xmlns:a16="http://schemas.microsoft.com/office/drawing/2014/main" id="{BE95513A-A43B-44B0-85B9-EFC897368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6264232"/>
              </p:ext>
            </p:extLst>
          </p:nvPr>
        </p:nvGraphicFramePr>
        <p:xfrm>
          <a:off x="1596151" y="2633972"/>
          <a:ext cx="303376" cy="302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279360" imgH="279360" progId="Equation.DSMT4">
                  <p:embed/>
                </p:oleObj>
              </mc:Choice>
              <mc:Fallback>
                <p:oleObj name="Equation" r:id="rId11" imgW="279360" imgH="279360" progId="Equation.DSMT4">
                  <p:embed/>
                  <p:pic>
                    <p:nvPicPr>
                      <p:cNvPr id="35" name="개체 34">
                        <a:extLst>
                          <a:ext uri="{FF2B5EF4-FFF2-40B4-BE49-F238E27FC236}">
                            <a16:creationId xmlns:a16="http://schemas.microsoft.com/office/drawing/2014/main" id="{BE95513A-A43B-44B0-85B9-EFC8973680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96151" y="2633972"/>
                        <a:ext cx="303376" cy="302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타원 39">
            <a:extLst>
              <a:ext uri="{FF2B5EF4-FFF2-40B4-BE49-F238E27FC236}">
                <a16:creationId xmlns:a16="http://schemas.microsoft.com/office/drawing/2014/main" id="{FC2041B9-21D9-4B7D-8AE5-9D4D9939F670}"/>
              </a:ext>
            </a:extLst>
          </p:cNvPr>
          <p:cNvSpPr/>
          <p:nvPr/>
        </p:nvSpPr>
        <p:spPr>
          <a:xfrm>
            <a:off x="975174" y="5835524"/>
            <a:ext cx="575920" cy="5759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27DF6B7-D6FF-4953-BEAE-51F490D9F6F5}"/>
              </a:ext>
            </a:extLst>
          </p:cNvPr>
          <p:cNvCxnSpPr>
            <a:cxnSpLocks/>
            <a:stCxn id="40" idx="6"/>
            <a:endCxn id="16" idx="2"/>
          </p:cNvCxnSpPr>
          <p:nvPr/>
        </p:nvCxnSpPr>
        <p:spPr>
          <a:xfrm flipV="1">
            <a:off x="1551094" y="3502595"/>
            <a:ext cx="2213027" cy="2620889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개체 43">
            <a:extLst>
              <a:ext uri="{FF2B5EF4-FFF2-40B4-BE49-F238E27FC236}">
                <a16:creationId xmlns:a16="http://schemas.microsoft.com/office/drawing/2014/main" id="{4041B76F-8540-4E7E-8CEC-BBF1FA7D25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86625" y="5986463"/>
          <a:ext cx="144463" cy="27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01520" imgH="190440" progId="Equation.DSMT4">
                  <p:embed/>
                </p:oleObj>
              </mc:Choice>
              <mc:Fallback>
                <p:oleObj name="Equation" r:id="rId13" imgW="101520" imgH="190440" progId="Equation.DSMT4">
                  <p:embed/>
                  <p:pic>
                    <p:nvPicPr>
                      <p:cNvPr id="44" name="개체 43">
                        <a:extLst>
                          <a:ext uri="{FF2B5EF4-FFF2-40B4-BE49-F238E27FC236}">
                            <a16:creationId xmlns:a16="http://schemas.microsoft.com/office/drawing/2014/main" id="{4041B76F-8540-4E7E-8CEC-BBF1FA7D25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86625" y="5986463"/>
                        <a:ext cx="144463" cy="27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4F0D48E6-8C8D-44C6-863F-B36CF4AD10E3}"/>
              </a:ext>
            </a:extLst>
          </p:cNvPr>
          <p:cNvCxnSpPr>
            <a:cxnSpLocks/>
            <a:stCxn id="16" idx="6"/>
            <a:endCxn id="49" idx="1"/>
          </p:cNvCxnSpPr>
          <p:nvPr/>
        </p:nvCxnSpPr>
        <p:spPr>
          <a:xfrm flipV="1">
            <a:off x="4415391" y="3502594"/>
            <a:ext cx="1056034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개체 48">
            <a:extLst>
              <a:ext uri="{FF2B5EF4-FFF2-40B4-BE49-F238E27FC236}">
                <a16:creationId xmlns:a16="http://schemas.microsoft.com/office/drawing/2014/main" id="{F1FDDA82-FDAE-42B1-B973-98630A6133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468367"/>
              </p:ext>
            </p:extLst>
          </p:nvPr>
        </p:nvGraphicFramePr>
        <p:xfrm>
          <a:off x="5445125" y="3322638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90440" imgH="253800" progId="Equation.DSMT4">
                  <p:embed/>
                </p:oleObj>
              </mc:Choice>
              <mc:Fallback>
                <p:oleObj name="Equation" r:id="rId15" imgW="190440" imgH="253800" progId="Equation.DSMT4">
                  <p:embed/>
                  <p:pic>
                    <p:nvPicPr>
                      <p:cNvPr id="49" name="개체 48">
                        <a:extLst>
                          <a:ext uri="{FF2B5EF4-FFF2-40B4-BE49-F238E27FC236}">
                            <a16:creationId xmlns:a16="http://schemas.microsoft.com/office/drawing/2014/main" id="{F1FDDA82-FDAE-42B1-B973-98630A6133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45125" y="3322638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개체 50">
            <a:extLst>
              <a:ext uri="{FF2B5EF4-FFF2-40B4-BE49-F238E27FC236}">
                <a16:creationId xmlns:a16="http://schemas.microsoft.com/office/drawing/2014/main" id="{5BF7FDCA-812A-44F8-AEF1-FAC0CA5F98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8556614"/>
              </p:ext>
            </p:extLst>
          </p:nvPr>
        </p:nvGraphicFramePr>
        <p:xfrm>
          <a:off x="6328093" y="2112565"/>
          <a:ext cx="5032375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2997000" imgH="583920" progId="Equation.DSMT4">
                  <p:embed/>
                </p:oleObj>
              </mc:Choice>
              <mc:Fallback>
                <p:oleObj name="Equation" r:id="rId17" imgW="2997000" imgH="583920" progId="Equation.DSMT4">
                  <p:embed/>
                  <p:pic>
                    <p:nvPicPr>
                      <p:cNvPr id="51" name="개체 50">
                        <a:extLst>
                          <a:ext uri="{FF2B5EF4-FFF2-40B4-BE49-F238E27FC236}">
                            <a16:creationId xmlns:a16="http://schemas.microsoft.com/office/drawing/2014/main" id="{5BF7FDCA-812A-44F8-AEF1-FAC0CA5F98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328093" y="2112565"/>
                        <a:ext cx="5032375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1ACAA6DA-1078-4E72-842B-D68576DAA879}"/>
              </a:ext>
            </a:extLst>
          </p:cNvPr>
          <p:cNvSpPr txBox="1"/>
          <p:nvPr/>
        </p:nvSpPr>
        <p:spPr>
          <a:xfrm>
            <a:off x="3029208" y="6031254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1</a:t>
            </a:r>
            <a:r>
              <a:rPr lang="ko-KR" altLang="en-US" b="1" dirty="0"/>
              <a:t>개 노드 계산 예시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09C68FFE-B846-4BEC-B4C8-1983ED626921}"/>
              </a:ext>
            </a:extLst>
          </p:cNvPr>
          <p:cNvSpPr/>
          <p:nvPr/>
        </p:nvSpPr>
        <p:spPr>
          <a:xfrm>
            <a:off x="3764121" y="4194484"/>
            <a:ext cx="651270" cy="6512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0" name="개체 49">
            <a:extLst>
              <a:ext uri="{FF2B5EF4-FFF2-40B4-BE49-F238E27FC236}">
                <a16:creationId xmlns:a16="http://schemas.microsoft.com/office/drawing/2014/main" id="{C54DE729-8209-4BE8-9B24-2ED7D8A900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945604"/>
              </p:ext>
            </p:extLst>
          </p:nvPr>
        </p:nvGraphicFramePr>
        <p:xfrm>
          <a:off x="5478463" y="4392613"/>
          <a:ext cx="2032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203040" imgH="253800" progId="Equation.DSMT4">
                  <p:embed/>
                </p:oleObj>
              </mc:Choice>
              <mc:Fallback>
                <p:oleObj name="Equation" r:id="rId19" imgW="20304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478463" y="4392613"/>
                        <a:ext cx="2032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60755C7-34F2-4A73-858B-83065ADA2075}"/>
              </a:ext>
            </a:extLst>
          </p:cNvPr>
          <p:cNvCxnSpPr>
            <a:cxnSpLocks/>
            <a:stCxn id="56" idx="6"/>
            <a:endCxn id="50" idx="1"/>
          </p:cNvCxnSpPr>
          <p:nvPr/>
        </p:nvCxnSpPr>
        <p:spPr>
          <a:xfrm>
            <a:off x="4415391" y="4520119"/>
            <a:ext cx="10560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EC9F37A-E307-48D7-80CD-078E418D8883}"/>
              </a:ext>
            </a:extLst>
          </p:cNvPr>
          <p:cNvCxnSpPr>
            <a:cxnSpLocks/>
            <a:stCxn id="15" idx="6"/>
            <a:endCxn id="56" idx="2"/>
          </p:cNvCxnSpPr>
          <p:nvPr/>
        </p:nvCxnSpPr>
        <p:spPr>
          <a:xfrm flipV="1">
            <a:off x="1551094" y="4520119"/>
            <a:ext cx="2213027" cy="93259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B3F32E81-2F95-4B41-9E3D-AE47ED8BC922}"/>
              </a:ext>
            </a:extLst>
          </p:cNvPr>
          <p:cNvCxnSpPr>
            <a:cxnSpLocks/>
            <a:stCxn id="14" idx="6"/>
            <a:endCxn id="56" idx="2"/>
          </p:cNvCxnSpPr>
          <p:nvPr/>
        </p:nvCxnSpPr>
        <p:spPr>
          <a:xfrm>
            <a:off x="1551094" y="4238792"/>
            <a:ext cx="2213027" cy="28132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7D6B2E87-E870-4F76-9A52-4BF37438D2EA}"/>
              </a:ext>
            </a:extLst>
          </p:cNvPr>
          <p:cNvCxnSpPr>
            <a:cxnSpLocks/>
            <a:stCxn id="9" idx="6"/>
            <a:endCxn id="56" idx="2"/>
          </p:cNvCxnSpPr>
          <p:nvPr/>
        </p:nvCxnSpPr>
        <p:spPr>
          <a:xfrm>
            <a:off x="1551094" y="3551619"/>
            <a:ext cx="2213027" cy="96850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5723C802-F3F4-4BEC-8F31-884676582EA2}"/>
              </a:ext>
            </a:extLst>
          </p:cNvPr>
          <p:cNvCxnSpPr>
            <a:cxnSpLocks/>
            <a:stCxn id="2" idx="6"/>
            <a:endCxn id="56" idx="2"/>
          </p:cNvCxnSpPr>
          <p:nvPr/>
        </p:nvCxnSpPr>
        <p:spPr>
          <a:xfrm>
            <a:off x="1551094" y="2864446"/>
            <a:ext cx="2213027" cy="165567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DB86B80-B6E8-4F0D-B346-1BC02E792EE9}"/>
              </a:ext>
            </a:extLst>
          </p:cNvPr>
          <p:cNvCxnSpPr>
            <a:cxnSpLocks/>
            <a:stCxn id="40" idx="6"/>
            <a:endCxn id="56" idx="2"/>
          </p:cNvCxnSpPr>
          <p:nvPr/>
        </p:nvCxnSpPr>
        <p:spPr>
          <a:xfrm flipV="1">
            <a:off x="1551094" y="4520119"/>
            <a:ext cx="2213027" cy="1603365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개체 74">
            <a:extLst>
              <a:ext uri="{FF2B5EF4-FFF2-40B4-BE49-F238E27FC236}">
                <a16:creationId xmlns:a16="http://schemas.microsoft.com/office/drawing/2014/main" id="{55365881-A49E-4C38-8E64-6B17EF44A4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0141890"/>
              </p:ext>
            </p:extLst>
          </p:nvPr>
        </p:nvGraphicFramePr>
        <p:xfrm>
          <a:off x="2146481" y="3098249"/>
          <a:ext cx="345712" cy="3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291960" imgH="279360" progId="Equation.DSMT4">
                  <p:embed/>
                </p:oleObj>
              </mc:Choice>
              <mc:Fallback>
                <p:oleObj name="Equation" r:id="rId21" imgW="291960" imgH="279360" progId="Equation.DSMT4">
                  <p:embed/>
                  <p:pic>
                    <p:nvPicPr>
                      <p:cNvPr id="35" name="개체 34">
                        <a:extLst>
                          <a:ext uri="{FF2B5EF4-FFF2-40B4-BE49-F238E27FC236}">
                            <a16:creationId xmlns:a16="http://schemas.microsoft.com/office/drawing/2014/main" id="{BE95513A-A43B-44B0-85B9-EFC8973680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146481" y="3098249"/>
                        <a:ext cx="345712" cy="328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개체 75">
            <a:extLst>
              <a:ext uri="{FF2B5EF4-FFF2-40B4-BE49-F238E27FC236}">
                <a16:creationId xmlns:a16="http://schemas.microsoft.com/office/drawing/2014/main" id="{B03846C0-AE09-4E38-833B-804EC77C93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02560"/>
              </p:ext>
            </p:extLst>
          </p:nvPr>
        </p:nvGraphicFramePr>
        <p:xfrm>
          <a:off x="1598453" y="3232416"/>
          <a:ext cx="317822" cy="302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291960" imgH="279360" progId="Equation.DSMT4">
                  <p:embed/>
                </p:oleObj>
              </mc:Choice>
              <mc:Fallback>
                <p:oleObj name="Equation" r:id="rId23" imgW="291960" imgH="279360" progId="Equation.DSMT4">
                  <p:embed/>
                  <p:pic>
                    <p:nvPicPr>
                      <p:cNvPr id="75" name="개체 74">
                        <a:extLst>
                          <a:ext uri="{FF2B5EF4-FFF2-40B4-BE49-F238E27FC236}">
                            <a16:creationId xmlns:a16="http://schemas.microsoft.com/office/drawing/2014/main" id="{55365881-A49E-4C38-8E64-6B17EF44A4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98453" y="3232416"/>
                        <a:ext cx="317822" cy="302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개체 76">
            <a:extLst>
              <a:ext uri="{FF2B5EF4-FFF2-40B4-BE49-F238E27FC236}">
                <a16:creationId xmlns:a16="http://schemas.microsoft.com/office/drawing/2014/main" id="{A408A612-0B04-4196-BCAE-976F7DDA06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7941145"/>
              </p:ext>
            </p:extLst>
          </p:nvPr>
        </p:nvGraphicFramePr>
        <p:xfrm>
          <a:off x="1598453" y="3793380"/>
          <a:ext cx="317822" cy="302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291960" imgH="279360" progId="Equation.DSMT4">
                  <p:embed/>
                </p:oleObj>
              </mc:Choice>
              <mc:Fallback>
                <p:oleObj name="Equation" r:id="rId25" imgW="291960" imgH="279360" progId="Equation.DSMT4">
                  <p:embed/>
                  <p:pic>
                    <p:nvPicPr>
                      <p:cNvPr id="76" name="개체 75">
                        <a:extLst>
                          <a:ext uri="{FF2B5EF4-FFF2-40B4-BE49-F238E27FC236}">
                            <a16:creationId xmlns:a16="http://schemas.microsoft.com/office/drawing/2014/main" id="{B03846C0-AE09-4E38-833B-804EC77C93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98453" y="3793380"/>
                        <a:ext cx="317822" cy="302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" name="개체 77">
            <a:extLst>
              <a:ext uri="{FF2B5EF4-FFF2-40B4-BE49-F238E27FC236}">
                <a16:creationId xmlns:a16="http://schemas.microsoft.com/office/drawing/2014/main" id="{911D76B6-F2A7-42E3-95BB-4044F60EE3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488355"/>
              </p:ext>
            </p:extLst>
          </p:nvPr>
        </p:nvGraphicFramePr>
        <p:xfrm>
          <a:off x="1607276" y="4767783"/>
          <a:ext cx="373202" cy="302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342720" imgH="279360" progId="Equation.DSMT4">
                  <p:embed/>
                </p:oleObj>
              </mc:Choice>
              <mc:Fallback>
                <p:oleObj name="Equation" r:id="rId27" imgW="342720" imgH="279360" progId="Equation.DSMT4">
                  <p:embed/>
                  <p:pic>
                    <p:nvPicPr>
                      <p:cNvPr id="77" name="개체 76">
                        <a:extLst>
                          <a:ext uri="{FF2B5EF4-FFF2-40B4-BE49-F238E27FC236}">
                            <a16:creationId xmlns:a16="http://schemas.microsoft.com/office/drawing/2014/main" id="{A408A612-0B04-4196-BCAE-976F7DDA06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1607276" y="4767783"/>
                        <a:ext cx="373202" cy="302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9" name="개체 78">
            <a:extLst>
              <a:ext uri="{FF2B5EF4-FFF2-40B4-BE49-F238E27FC236}">
                <a16:creationId xmlns:a16="http://schemas.microsoft.com/office/drawing/2014/main" id="{C5479C5A-924A-4D1E-9E33-1108984E0F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7945444"/>
              </p:ext>
            </p:extLst>
          </p:nvPr>
        </p:nvGraphicFramePr>
        <p:xfrm>
          <a:off x="2131421" y="3567225"/>
          <a:ext cx="375832" cy="3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317160" imgH="279360" progId="Equation.DSMT4">
                  <p:embed/>
                </p:oleObj>
              </mc:Choice>
              <mc:Fallback>
                <p:oleObj name="Equation" r:id="rId29" imgW="317160" imgH="279360" progId="Equation.DSMT4">
                  <p:embed/>
                  <p:pic>
                    <p:nvPicPr>
                      <p:cNvPr id="75" name="개체 74">
                        <a:extLst>
                          <a:ext uri="{FF2B5EF4-FFF2-40B4-BE49-F238E27FC236}">
                            <a16:creationId xmlns:a16="http://schemas.microsoft.com/office/drawing/2014/main" id="{55365881-A49E-4C38-8E64-6B17EF44A4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2131421" y="3567225"/>
                        <a:ext cx="375832" cy="32868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개체 79">
            <a:extLst>
              <a:ext uri="{FF2B5EF4-FFF2-40B4-BE49-F238E27FC236}">
                <a16:creationId xmlns:a16="http://schemas.microsoft.com/office/drawing/2014/main" id="{7315B46A-C0A6-4CF7-8CB2-668EFDF9C7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23875"/>
              </p:ext>
            </p:extLst>
          </p:nvPr>
        </p:nvGraphicFramePr>
        <p:xfrm>
          <a:off x="2138624" y="4047378"/>
          <a:ext cx="361426" cy="3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304560" imgH="279360" progId="Equation.DSMT4">
                  <p:embed/>
                </p:oleObj>
              </mc:Choice>
              <mc:Fallback>
                <p:oleObj name="Equation" r:id="rId31" imgW="304560" imgH="279360" progId="Equation.DSMT4">
                  <p:embed/>
                  <p:pic>
                    <p:nvPicPr>
                      <p:cNvPr id="79" name="개체 78">
                        <a:extLst>
                          <a:ext uri="{FF2B5EF4-FFF2-40B4-BE49-F238E27FC236}">
                            <a16:creationId xmlns:a16="http://schemas.microsoft.com/office/drawing/2014/main" id="{C5479C5A-924A-4D1E-9E33-1108984E0F2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2138624" y="4047378"/>
                        <a:ext cx="361426" cy="32868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개체 80">
            <a:extLst>
              <a:ext uri="{FF2B5EF4-FFF2-40B4-BE49-F238E27FC236}">
                <a16:creationId xmlns:a16="http://schemas.microsoft.com/office/drawing/2014/main" id="{48144A56-EBB4-46AC-887D-4C487FBFAC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0542009"/>
              </p:ext>
            </p:extLst>
          </p:nvPr>
        </p:nvGraphicFramePr>
        <p:xfrm>
          <a:off x="2108200" y="4812196"/>
          <a:ext cx="422275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3" imgW="355320" imgH="279360" progId="Equation.DSMT4">
                  <p:embed/>
                </p:oleObj>
              </mc:Choice>
              <mc:Fallback>
                <p:oleObj name="Equation" r:id="rId33" imgW="355320" imgH="279360" progId="Equation.DSMT4">
                  <p:embed/>
                  <p:pic>
                    <p:nvPicPr>
                      <p:cNvPr id="80" name="개체 79">
                        <a:extLst>
                          <a:ext uri="{FF2B5EF4-FFF2-40B4-BE49-F238E27FC236}">
                            <a16:creationId xmlns:a16="http://schemas.microsoft.com/office/drawing/2014/main" id="{7315B46A-C0A6-4CF7-8CB2-668EFDF9C7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2108200" y="4812196"/>
                        <a:ext cx="422275" cy="32861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" name="개체 81">
            <a:extLst>
              <a:ext uri="{FF2B5EF4-FFF2-40B4-BE49-F238E27FC236}">
                <a16:creationId xmlns:a16="http://schemas.microsoft.com/office/drawing/2014/main" id="{F7B81DA6-1FA0-407E-BEAA-47FBB4362B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879633"/>
              </p:ext>
            </p:extLst>
          </p:nvPr>
        </p:nvGraphicFramePr>
        <p:xfrm>
          <a:off x="6421653" y="4026489"/>
          <a:ext cx="2897187" cy="231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5" imgW="2234880" imgH="1790640" progId="Equation.DSMT4">
                  <p:embed/>
                </p:oleObj>
              </mc:Choice>
              <mc:Fallback>
                <p:oleObj name="Equation" r:id="rId35" imgW="2234880" imgH="1790640" progId="Equation.DSMT4">
                  <p:embed/>
                  <p:pic>
                    <p:nvPicPr>
                      <p:cNvPr id="52" name="개체 51">
                        <a:extLst>
                          <a:ext uri="{FF2B5EF4-FFF2-40B4-BE49-F238E27FC236}">
                            <a16:creationId xmlns:a16="http://schemas.microsoft.com/office/drawing/2014/main" id="{6FBE13FF-BCD2-43F6-A1D2-550DCE3772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6421653" y="4026489"/>
                        <a:ext cx="2897187" cy="2316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4" name="개체 93">
            <a:extLst>
              <a:ext uri="{FF2B5EF4-FFF2-40B4-BE49-F238E27FC236}">
                <a16:creationId xmlns:a16="http://schemas.microsoft.com/office/drawing/2014/main" id="{BB304946-36A6-4857-A443-6D7018DBAD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523636"/>
              </p:ext>
            </p:extLst>
          </p:nvPr>
        </p:nvGraphicFramePr>
        <p:xfrm>
          <a:off x="1703388" y="5470525"/>
          <a:ext cx="180975" cy="274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7" imgW="164880" imgH="253800" progId="Equation.DSMT4">
                  <p:embed/>
                </p:oleObj>
              </mc:Choice>
              <mc:Fallback>
                <p:oleObj name="Equation" r:id="rId37" imgW="164880" imgH="253800" progId="Equation.DSMT4">
                  <p:embed/>
                  <p:pic>
                    <p:nvPicPr>
                      <p:cNvPr id="78" name="개체 77">
                        <a:extLst>
                          <a:ext uri="{FF2B5EF4-FFF2-40B4-BE49-F238E27FC236}">
                            <a16:creationId xmlns:a16="http://schemas.microsoft.com/office/drawing/2014/main" id="{911D76B6-F2A7-42E3-95BB-4044F60EE3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1703388" y="5470525"/>
                        <a:ext cx="180975" cy="274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5" name="개체 94">
            <a:extLst>
              <a:ext uri="{FF2B5EF4-FFF2-40B4-BE49-F238E27FC236}">
                <a16:creationId xmlns:a16="http://schemas.microsoft.com/office/drawing/2014/main" id="{FF4E0E3E-1CF6-44A2-9E4F-46BEB7A879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1188035"/>
              </p:ext>
            </p:extLst>
          </p:nvPr>
        </p:nvGraphicFramePr>
        <p:xfrm>
          <a:off x="2193925" y="5621338"/>
          <a:ext cx="193675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9" imgW="177480" imgH="253800" progId="Equation.DSMT4">
                  <p:embed/>
                </p:oleObj>
              </mc:Choice>
              <mc:Fallback>
                <p:oleObj name="Equation" r:id="rId39" imgW="177480" imgH="253800" progId="Equation.DSMT4">
                  <p:embed/>
                  <p:pic>
                    <p:nvPicPr>
                      <p:cNvPr id="94" name="개체 93">
                        <a:extLst>
                          <a:ext uri="{FF2B5EF4-FFF2-40B4-BE49-F238E27FC236}">
                            <a16:creationId xmlns:a16="http://schemas.microsoft.com/office/drawing/2014/main" id="{BB304946-36A6-4857-A443-6D7018DBAD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2193925" y="5621338"/>
                        <a:ext cx="193675" cy="274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" name="개체 95">
            <a:extLst>
              <a:ext uri="{FF2B5EF4-FFF2-40B4-BE49-F238E27FC236}">
                <a16:creationId xmlns:a16="http://schemas.microsoft.com/office/drawing/2014/main" id="{EF46F5C0-59A9-4841-9AE0-6F8508F974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4805819"/>
              </p:ext>
            </p:extLst>
          </p:nvPr>
        </p:nvGraphicFramePr>
        <p:xfrm>
          <a:off x="9602681" y="4021521"/>
          <a:ext cx="1038225" cy="1477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1" imgW="799920" imgH="1143000" progId="Equation.DSMT4">
                  <p:embed/>
                </p:oleObj>
              </mc:Choice>
              <mc:Fallback>
                <p:oleObj name="Equation" r:id="rId41" imgW="799920" imgH="1143000" progId="Equation.DSMT4">
                  <p:embed/>
                  <p:pic>
                    <p:nvPicPr>
                      <p:cNvPr id="56" name="개체 55">
                        <a:extLst>
                          <a:ext uri="{FF2B5EF4-FFF2-40B4-BE49-F238E27FC236}">
                            <a16:creationId xmlns:a16="http://schemas.microsoft.com/office/drawing/2014/main" id="{B01298C7-BE31-4A50-ABBF-94E59AB905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2"/>
                      <a:stretch>
                        <a:fillRect/>
                      </a:stretch>
                    </p:blipFill>
                    <p:spPr>
                      <a:xfrm>
                        <a:off x="9602681" y="4021521"/>
                        <a:ext cx="1038225" cy="1477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0AEB9C61-A86D-4843-A327-821789802AA7}"/>
              </a:ext>
            </a:extLst>
          </p:cNvPr>
          <p:cNvCxnSpPr>
            <a:cxnSpLocks/>
            <a:stCxn id="16" idx="0"/>
            <a:endCxn id="16" idx="4"/>
          </p:cNvCxnSpPr>
          <p:nvPr/>
        </p:nvCxnSpPr>
        <p:spPr>
          <a:xfrm>
            <a:off x="4089756" y="3176960"/>
            <a:ext cx="0" cy="6512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9" name="개체 98">
            <a:extLst>
              <a:ext uri="{FF2B5EF4-FFF2-40B4-BE49-F238E27FC236}">
                <a16:creationId xmlns:a16="http://schemas.microsoft.com/office/drawing/2014/main" id="{E4BBB1A1-7D5B-43FC-B2EA-8402F44B14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618021"/>
              </p:ext>
            </p:extLst>
          </p:nvPr>
        </p:nvGraphicFramePr>
        <p:xfrm>
          <a:off x="3844593" y="3390566"/>
          <a:ext cx="192050" cy="224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3" imgW="152280" imgH="177480" progId="Equation.DSMT4">
                  <p:embed/>
                </p:oleObj>
              </mc:Choice>
              <mc:Fallback>
                <p:oleObj name="Equation" r:id="rId43" imgW="152280" imgH="177480" progId="Equation.DSMT4">
                  <p:embed/>
                  <p:pic>
                    <p:nvPicPr>
                      <p:cNvPr id="17" name="개체 16">
                        <a:extLst>
                          <a:ext uri="{FF2B5EF4-FFF2-40B4-BE49-F238E27FC236}">
                            <a16:creationId xmlns:a16="http://schemas.microsoft.com/office/drawing/2014/main" id="{EFD110B4-F102-464D-AD05-F290869A2B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4"/>
                      <a:stretch>
                        <a:fillRect/>
                      </a:stretch>
                    </p:blipFill>
                    <p:spPr>
                      <a:xfrm>
                        <a:off x="3844593" y="3390566"/>
                        <a:ext cx="192050" cy="224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개체 99">
            <a:extLst>
              <a:ext uri="{FF2B5EF4-FFF2-40B4-BE49-F238E27FC236}">
                <a16:creationId xmlns:a16="http://schemas.microsoft.com/office/drawing/2014/main" id="{11149101-F35B-4CED-BE30-BF2C869314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136268"/>
              </p:ext>
            </p:extLst>
          </p:nvPr>
        </p:nvGraphicFramePr>
        <p:xfrm>
          <a:off x="4117115" y="3386030"/>
          <a:ext cx="295340" cy="233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5" imgW="304560" imgH="241200" progId="Equation.DSMT4">
                  <p:embed/>
                </p:oleObj>
              </mc:Choice>
              <mc:Fallback>
                <p:oleObj name="Equation" r:id="rId45" imgW="304560" imgH="241200" progId="Equation.DSMT4">
                  <p:embed/>
                  <p:pic>
                    <p:nvPicPr>
                      <p:cNvPr id="18" name="개체 17">
                        <a:extLst>
                          <a:ext uri="{FF2B5EF4-FFF2-40B4-BE49-F238E27FC236}">
                            <a16:creationId xmlns:a16="http://schemas.microsoft.com/office/drawing/2014/main" id="{C1E7B4C2-288C-4D93-ACDB-F5B08CEB09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6"/>
                      <a:stretch>
                        <a:fillRect/>
                      </a:stretch>
                    </p:blipFill>
                    <p:spPr>
                      <a:xfrm>
                        <a:off x="4117115" y="3386030"/>
                        <a:ext cx="295340" cy="233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BFE41F30-17C0-4DD7-8F36-5B502C82C039}"/>
              </a:ext>
            </a:extLst>
          </p:cNvPr>
          <p:cNvCxnSpPr>
            <a:cxnSpLocks/>
            <a:stCxn id="56" idx="0"/>
            <a:endCxn id="56" idx="4"/>
          </p:cNvCxnSpPr>
          <p:nvPr/>
        </p:nvCxnSpPr>
        <p:spPr>
          <a:xfrm>
            <a:off x="4089756" y="4194484"/>
            <a:ext cx="0" cy="6512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6" name="개체 105">
            <a:extLst>
              <a:ext uri="{FF2B5EF4-FFF2-40B4-BE49-F238E27FC236}">
                <a16:creationId xmlns:a16="http://schemas.microsoft.com/office/drawing/2014/main" id="{D0A9F350-CEEA-44C2-AD1D-B134DFCE7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5144689"/>
              </p:ext>
            </p:extLst>
          </p:nvPr>
        </p:nvGraphicFramePr>
        <p:xfrm>
          <a:off x="3844593" y="4408090"/>
          <a:ext cx="192050" cy="224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7" imgW="152280" imgH="177480" progId="Equation.DSMT4">
                  <p:embed/>
                </p:oleObj>
              </mc:Choice>
              <mc:Fallback>
                <p:oleObj name="Equation" r:id="rId47" imgW="152280" imgH="177480" progId="Equation.DSMT4">
                  <p:embed/>
                  <p:pic>
                    <p:nvPicPr>
                      <p:cNvPr id="99" name="개체 98">
                        <a:extLst>
                          <a:ext uri="{FF2B5EF4-FFF2-40B4-BE49-F238E27FC236}">
                            <a16:creationId xmlns:a16="http://schemas.microsoft.com/office/drawing/2014/main" id="{E4BBB1A1-7D5B-43FC-B2EA-8402F44B14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4"/>
                      <a:stretch>
                        <a:fillRect/>
                      </a:stretch>
                    </p:blipFill>
                    <p:spPr>
                      <a:xfrm>
                        <a:off x="3844593" y="4408090"/>
                        <a:ext cx="192050" cy="224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7" name="개체 106">
            <a:extLst>
              <a:ext uri="{FF2B5EF4-FFF2-40B4-BE49-F238E27FC236}">
                <a16:creationId xmlns:a16="http://schemas.microsoft.com/office/drawing/2014/main" id="{765AA649-8AD9-4EED-88F8-56CD5CEA5F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4431162"/>
              </p:ext>
            </p:extLst>
          </p:nvPr>
        </p:nvGraphicFramePr>
        <p:xfrm>
          <a:off x="4117115" y="4403554"/>
          <a:ext cx="295340" cy="233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8" imgW="304560" imgH="241200" progId="Equation.DSMT4">
                  <p:embed/>
                </p:oleObj>
              </mc:Choice>
              <mc:Fallback>
                <p:oleObj name="Equation" r:id="rId48" imgW="304560" imgH="241200" progId="Equation.DSMT4">
                  <p:embed/>
                  <p:pic>
                    <p:nvPicPr>
                      <p:cNvPr id="100" name="개체 99">
                        <a:extLst>
                          <a:ext uri="{FF2B5EF4-FFF2-40B4-BE49-F238E27FC236}">
                            <a16:creationId xmlns:a16="http://schemas.microsoft.com/office/drawing/2014/main" id="{11149101-F35B-4CED-BE30-BF2C869314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6"/>
                      <a:stretch>
                        <a:fillRect/>
                      </a:stretch>
                    </p:blipFill>
                    <p:spPr>
                      <a:xfrm>
                        <a:off x="4117115" y="4403554"/>
                        <a:ext cx="295340" cy="233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4" name="사각형: 둥근 모서리 113">
            <a:extLst>
              <a:ext uri="{FF2B5EF4-FFF2-40B4-BE49-F238E27FC236}">
                <a16:creationId xmlns:a16="http://schemas.microsoft.com/office/drawing/2014/main" id="{AF29B67C-CA0B-42FE-8411-547840B167DB}"/>
              </a:ext>
            </a:extLst>
          </p:cNvPr>
          <p:cNvSpPr/>
          <p:nvPr/>
        </p:nvSpPr>
        <p:spPr>
          <a:xfrm>
            <a:off x="7128924" y="5658166"/>
            <a:ext cx="2035284" cy="27099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D11CE2C6-AA68-4141-A45F-9DAB06B6F906}"/>
              </a:ext>
            </a:extLst>
          </p:cNvPr>
          <p:cNvSpPr/>
          <p:nvPr/>
        </p:nvSpPr>
        <p:spPr>
          <a:xfrm>
            <a:off x="7128924" y="6000408"/>
            <a:ext cx="2035284" cy="270994"/>
          </a:xfrm>
          <a:prstGeom prst="round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883EFA6-0177-4DCA-ACA3-D2CCD0FEBBB6}"/>
              </a:ext>
            </a:extLst>
          </p:cNvPr>
          <p:cNvSpPr txBox="1"/>
          <p:nvPr/>
        </p:nvSpPr>
        <p:spPr>
          <a:xfrm>
            <a:off x="8686143" y="3305252"/>
            <a:ext cx="287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>
                <a:solidFill>
                  <a:srgbClr val="0000FF"/>
                </a:solidFill>
              </a:rPr>
              <a:t>1-layer perceptron </a:t>
            </a:r>
            <a:r>
              <a:rPr lang="ko-KR" altLang="en-US" dirty="0">
                <a:solidFill>
                  <a:srgbClr val="0000FF"/>
                </a:solidFill>
              </a:rPr>
              <a:t>계산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C6C6D546-D6C1-40DC-A562-E465586112F9}"/>
                  </a:ext>
                </a:extLst>
              </p:cNvPr>
              <p:cNvSpPr txBox="1"/>
              <p:nvPr/>
            </p:nvSpPr>
            <p:spPr>
              <a:xfrm>
                <a:off x="6328093" y="3259086"/>
                <a:ext cx="2419628" cy="461665"/>
              </a:xfrm>
              <a:prstGeom prst="rect">
                <a:avLst/>
              </a:prstGeom>
              <a:solidFill>
                <a:srgbClr val="FFD966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𝒃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C6C6D546-D6C1-40DC-A562-E465586112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8093" y="3259086"/>
                <a:ext cx="2419628" cy="461665"/>
              </a:xfrm>
              <a:prstGeom prst="rect">
                <a:avLst/>
              </a:prstGeom>
              <a:blipFill>
                <a:blip r:embed="rId50"/>
                <a:stretch>
                  <a:fillRect l="-504" r="-2267" b="-21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EE6602E-6FB8-488C-B130-B27D5A2AE4EC}"/>
                  </a:ext>
                </a:extLst>
              </p:cNvPr>
              <p:cNvSpPr txBox="1"/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ko-KR" sz="1200" dirty="0"/>
                  <a:t>   = Input Data</a:t>
                </a:r>
                <a:endParaRPr lang="en-US" altLang="ko-KR" sz="12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sz="1200" dirty="0"/>
                  <a:t> = Weight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200" dirty="0"/>
                  <a:t>   = Bias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sz="1200" dirty="0"/>
                  <a:t>    = Activation Function</a:t>
                </a: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EE6602E-6FB8-488C-B130-B27D5A2AE4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blipFill>
                <a:blip r:embed="rId51"/>
                <a:stretch>
                  <a:fillRect t="-1471" b="-44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542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36599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141699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다층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퍼셉트론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(Multi Layer Perceptron, MLP)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입력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(x)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에 대응되는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weight(w),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개의 노드에 입력되는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bias(b)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존재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가중합으로 얻어진 결과치에 활성화 함수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(h)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적용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graphicFrame>
        <p:nvGraphicFramePr>
          <p:cNvPr id="58" name="개체 57">
            <a:extLst>
              <a:ext uri="{FF2B5EF4-FFF2-40B4-BE49-F238E27FC236}">
                <a16:creationId xmlns:a16="http://schemas.microsoft.com/office/drawing/2014/main" id="{F4EC7B09-CF44-4CE6-A0B5-D6BE335AD3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757269"/>
              </p:ext>
            </p:extLst>
          </p:nvPr>
        </p:nvGraphicFramePr>
        <p:xfrm>
          <a:off x="3322127" y="2855194"/>
          <a:ext cx="5459412" cy="198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251160" imgH="1180800" progId="Equation.DSMT4">
                  <p:embed/>
                </p:oleObj>
              </mc:Choice>
              <mc:Fallback>
                <p:oleObj name="Equation" r:id="rId3" imgW="3251160" imgH="1180800" progId="Equation.DSMT4">
                  <p:embed/>
                  <p:pic>
                    <p:nvPicPr>
                      <p:cNvPr id="54" name="개체 53">
                        <a:extLst>
                          <a:ext uri="{FF2B5EF4-FFF2-40B4-BE49-F238E27FC236}">
                            <a16:creationId xmlns:a16="http://schemas.microsoft.com/office/drawing/2014/main" id="{AC80030C-44B4-4A4E-A17C-DAD8F63EF4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22127" y="2855194"/>
                        <a:ext cx="5459412" cy="19843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개체 58">
            <a:extLst>
              <a:ext uri="{FF2B5EF4-FFF2-40B4-BE49-F238E27FC236}">
                <a16:creationId xmlns:a16="http://schemas.microsoft.com/office/drawing/2014/main" id="{B283DC09-CD93-45F8-AB96-E1DB47186B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731831"/>
              </p:ext>
            </p:extLst>
          </p:nvPr>
        </p:nvGraphicFramePr>
        <p:xfrm>
          <a:off x="3322127" y="5054158"/>
          <a:ext cx="5964238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555720" imgH="672840" progId="Equation.DSMT4">
                  <p:embed/>
                </p:oleObj>
              </mc:Choice>
              <mc:Fallback>
                <p:oleObj name="Equation" r:id="rId5" imgW="3555720" imgH="672840" progId="Equation.DSMT4">
                  <p:embed/>
                  <p:pic>
                    <p:nvPicPr>
                      <p:cNvPr id="58" name="개체 57">
                        <a:extLst>
                          <a:ext uri="{FF2B5EF4-FFF2-40B4-BE49-F238E27FC236}">
                            <a16:creationId xmlns:a16="http://schemas.microsoft.com/office/drawing/2014/main" id="{F4EC7B09-CF44-4CE6-A0B5-D6BE335AD3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2127" y="5054158"/>
                        <a:ext cx="5964238" cy="11303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352DAE1-2D8A-483C-9CDD-975BF2FB14AB}"/>
              </a:ext>
            </a:extLst>
          </p:cNvPr>
          <p:cNvSpPr txBox="1"/>
          <p:nvPr/>
        </p:nvSpPr>
        <p:spPr>
          <a:xfrm>
            <a:off x="5132625" y="4725806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2 x 10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7973608-8031-4F7F-AED0-701D2D7968AD}"/>
              </a:ext>
            </a:extLst>
          </p:cNvPr>
          <p:cNvSpPr txBox="1"/>
          <p:nvPr/>
        </p:nvSpPr>
        <p:spPr>
          <a:xfrm>
            <a:off x="6957082" y="4725806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10 x 1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7703EAE-E1DC-4FA9-A8D7-AF8E9D24F43B}"/>
              </a:ext>
            </a:extLst>
          </p:cNvPr>
          <p:cNvSpPr txBox="1"/>
          <p:nvPr/>
        </p:nvSpPr>
        <p:spPr>
          <a:xfrm>
            <a:off x="5955433" y="618445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2 x 1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BA89E68-6C8A-4165-9351-AF1A3DEEE25D}"/>
              </a:ext>
            </a:extLst>
          </p:cNvPr>
          <p:cNvSpPr txBox="1"/>
          <p:nvPr/>
        </p:nvSpPr>
        <p:spPr>
          <a:xfrm>
            <a:off x="5217410" y="2378775"/>
            <a:ext cx="287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>
                <a:solidFill>
                  <a:srgbClr val="0000FF"/>
                </a:solidFill>
              </a:rPr>
              <a:t>1-layer perceptron </a:t>
            </a:r>
            <a:r>
              <a:rPr lang="ko-KR" altLang="en-US" dirty="0">
                <a:solidFill>
                  <a:srgbClr val="0000FF"/>
                </a:solidFill>
              </a:rPr>
              <a:t>계산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CFE60B8-6B32-4108-97FB-4D2D7F7C7B8D}"/>
                  </a:ext>
                </a:extLst>
              </p:cNvPr>
              <p:cNvSpPr txBox="1"/>
              <p:nvPr/>
            </p:nvSpPr>
            <p:spPr>
              <a:xfrm>
                <a:off x="2868097" y="2354683"/>
                <a:ext cx="2419628" cy="461665"/>
              </a:xfrm>
              <a:prstGeom prst="rect">
                <a:avLst/>
              </a:prstGeom>
              <a:solidFill>
                <a:srgbClr val="FFD966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ko-K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𝒃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CFE60B8-6B32-4108-97FB-4D2D7F7C7B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8097" y="2354683"/>
                <a:ext cx="2419628" cy="461665"/>
              </a:xfrm>
              <a:prstGeom prst="rect">
                <a:avLst/>
              </a:prstGeom>
              <a:blipFill>
                <a:blip r:embed="rId8"/>
                <a:stretch>
                  <a:fillRect l="-504" r="-2267" b="-1973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14668B-8137-4C7D-A29D-CC98C1165F06}"/>
                  </a:ext>
                </a:extLst>
              </p:cNvPr>
              <p:cNvSpPr txBox="1"/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ko-KR" sz="1200" dirty="0"/>
                  <a:t>   = Input Data</a:t>
                </a:r>
                <a:endParaRPr lang="en-US" altLang="ko-KR" sz="12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sz="1200" dirty="0"/>
                  <a:t> = Weight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200" dirty="0"/>
                  <a:t>   = Bias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sz="1200" dirty="0"/>
                  <a:t>    = Activation Function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14668B-8137-4C7D-A29D-CC98C1165F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blipFill>
                <a:blip r:embed="rId9"/>
                <a:stretch>
                  <a:fillRect t="-1471" b="-44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5698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36599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141699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다층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퍼셉트론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(Multi Layer Perceptron, MLP)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입력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(x)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에 대응되는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weight(w),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개의 노드에 입력되는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bias(b)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존재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가중합으로 얻어진 결과치에 활성화 함수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(h)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적용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C39B01E-4BCE-4901-87ED-6A69A0DD9F0F}"/>
              </a:ext>
            </a:extLst>
          </p:cNvPr>
          <p:cNvCxnSpPr>
            <a:cxnSpLocks/>
            <a:stCxn id="2" idx="6"/>
            <a:endCxn id="74" idx="2"/>
          </p:cNvCxnSpPr>
          <p:nvPr/>
        </p:nvCxnSpPr>
        <p:spPr>
          <a:xfrm>
            <a:off x="1416606" y="2863759"/>
            <a:ext cx="13683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AA1A8B-BC02-4A32-B3B3-8A5223A2EF09}"/>
              </a:ext>
            </a:extLst>
          </p:cNvPr>
          <p:cNvCxnSpPr>
            <a:cxnSpLocks/>
            <a:stCxn id="9" idx="6"/>
            <a:endCxn id="74" idx="2"/>
          </p:cNvCxnSpPr>
          <p:nvPr/>
        </p:nvCxnSpPr>
        <p:spPr>
          <a:xfrm flipV="1">
            <a:off x="1416606" y="2863759"/>
            <a:ext cx="1368312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B1F0880-05C0-48BE-A77F-9927496B3A2E}"/>
              </a:ext>
            </a:extLst>
          </p:cNvPr>
          <p:cNvCxnSpPr>
            <a:cxnSpLocks/>
            <a:stCxn id="14" idx="6"/>
            <a:endCxn id="74" idx="2"/>
          </p:cNvCxnSpPr>
          <p:nvPr/>
        </p:nvCxnSpPr>
        <p:spPr>
          <a:xfrm flipV="1">
            <a:off x="1416606" y="2863759"/>
            <a:ext cx="1368312" cy="11912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FE094D2-45DE-452D-8F16-117652D87C86}"/>
              </a:ext>
            </a:extLst>
          </p:cNvPr>
          <p:cNvCxnSpPr>
            <a:cxnSpLocks/>
            <a:stCxn id="15" idx="6"/>
            <a:endCxn id="74" idx="2"/>
          </p:cNvCxnSpPr>
          <p:nvPr/>
        </p:nvCxnSpPr>
        <p:spPr>
          <a:xfrm flipV="1">
            <a:off x="1416606" y="2863759"/>
            <a:ext cx="1368312" cy="224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27DF6B7-D6FF-4953-BEAE-51F490D9F6F5}"/>
              </a:ext>
            </a:extLst>
          </p:cNvPr>
          <p:cNvCxnSpPr>
            <a:cxnSpLocks/>
            <a:stCxn id="40" idx="6"/>
            <a:endCxn id="74" idx="2"/>
          </p:cNvCxnSpPr>
          <p:nvPr/>
        </p:nvCxnSpPr>
        <p:spPr>
          <a:xfrm flipV="1">
            <a:off x="1416606" y="2863759"/>
            <a:ext cx="1368312" cy="282496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38481F40-5776-4EE9-86B2-2CEA7F2C3811}"/>
              </a:ext>
            </a:extLst>
          </p:cNvPr>
          <p:cNvSpPr/>
          <p:nvPr/>
        </p:nvSpPr>
        <p:spPr>
          <a:xfrm>
            <a:off x="917394" y="2614153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1E0FF3B-B6DB-40D7-AFCA-CBBD0D574761}"/>
              </a:ext>
            </a:extLst>
          </p:cNvPr>
          <p:cNvSpPr/>
          <p:nvPr/>
        </p:nvSpPr>
        <p:spPr>
          <a:xfrm>
            <a:off x="917394" y="32098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C345ABF-7BD9-4401-90DB-AEDEA9EC7CA2}"/>
              </a:ext>
            </a:extLst>
          </p:cNvPr>
          <p:cNvSpPr/>
          <p:nvPr/>
        </p:nvSpPr>
        <p:spPr>
          <a:xfrm>
            <a:off x="917394" y="3805447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C7E73BA-DDD5-469F-A3EF-C5D48F858550}"/>
              </a:ext>
            </a:extLst>
          </p:cNvPr>
          <p:cNvSpPr/>
          <p:nvPr/>
        </p:nvSpPr>
        <p:spPr>
          <a:xfrm>
            <a:off x="917394" y="4857687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9EB70-D900-44CE-9015-6B5ACF0A2E66}"/>
              </a:ext>
            </a:extLst>
          </p:cNvPr>
          <p:cNvSpPr txBox="1"/>
          <p:nvPr/>
        </p:nvSpPr>
        <p:spPr>
          <a:xfrm rot="5400000">
            <a:off x="1076458" y="4421103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graphicFrame>
        <p:nvGraphicFramePr>
          <p:cNvPr id="20" name="개체 19">
            <a:extLst>
              <a:ext uri="{FF2B5EF4-FFF2-40B4-BE49-F238E27FC236}">
                <a16:creationId xmlns:a16="http://schemas.microsoft.com/office/drawing/2014/main" id="{343F4184-734E-481F-B90C-2C0683CE0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4002245"/>
              </p:ext>
            </p:extLst>
          </p:nvPr>
        </p:nvGraphicFramePr>
        <p:xfrm>
          <a:off x="1052123" y="2689208"/>
          <a:ext cx="219849" cy="314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77480" imgH="253800" progId="Equation.DSMT4">
                  <p:embed/>
                </p:oleObj>
              </mc:Choice>
              <mc:Fallback>
                <p:oleObj name="Equation" r:id="rId3" imgW="177480" imgH="253800" progId="Equation.DSMT4">
                  <p:embed/>
                  <p:pic>
                    <p:nvPicPr>
                      <p:cNvPr id="20" name="개체 19">
                        <a:extLst>
                          <a:ext uri="{FF2B5EF4-FFF2-40B4-BE49-F238E27FC236}">
                            <a16:creationId xmlns:a16="http://schemas.microsoft.com/office/drawing/2014/main" id="{343F4184-734E-481F-B90C-2C0683CE0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2123" y="2689208"/>
                        <a:ext cx="219849" cy="314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0567C416-B3A7-464D-A738-2F2EA06A67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69679"/>
              </p:ext>
            </p:extLst>
          </p:nvPr>
        </p:nvGraphicFramePr>
        <p:xfrm>
          <a:off x="1045082" y="3284689"/>
          <a:ext cx="235306" cy="313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0440" imgH="253800" progId="Equation.DSMT4">
                  <p:embed/>
                </p:oleObj>
              </mc:Choice>
              <mc:Fallback>
                <p:oleObj name="Equation" r:id="rId5" imgW="190440" imgH="253800" progId="Equation.DSMT4">
                  <p:embed/>
                  <p:pic>
                    <p:nvPicPr>
                      <p:cNvPr id="21" name="개체 20">
                        <a:extLst>
                          <a:ext uri="{FF2B5EF4-FFF2-40B4-BE49-F238E27FC236}">
                            <a16:creationId xmlns:a16="http://schemas.microsoft.com/office/drawing/2014/main" id="{0567C416-B3A7-464D-A738-2F2EA06A67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5082" y="3284689"/>
                        <a:ext cx="235306" cy="313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A8D19DB7-31CE-4A7A-8C23-AF3BE73C28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65048"/>
              </p:ext>
            </p:extLst>
          </p:nvPr>
        </p:nvGraphicFramePr>
        <p:xfrm>
          <a:off x="1045082" y="3880521"/>
          <a:ext cx="235306" cy="313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90440" imgH="253800" progId="Equation.DSMT4">
                  <p:embed/>
                </p:oleObj>
              </mc:Choice>
              <mc:Fallback>
                <p:oleObj name="Equation" r:id="rId7" imgW="190440" imgH="253800" progId="Equation.DSMT4">
                  <p:embed/>
                  <p:pic>
                    <p:nvPicPr>
                      <p:cNvPr id="22" name="개체 21">
                        <a:extLst>
                          <a:ext uri="{FF2B5EF4-FFF2-40B4-BE49-F238E27FC236}">
                            <a16:creationId xmlns:a16="http://schemas.microsoft.com/office/drawing/2014/main" id="{A8D19DB7-31CE-4A7A-8C23-AF3BE73C28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45082" y="3880521"/>
                        <a:ext cx="235306" cy="313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17E97048-0C10-429B-B25A-A96BFBB13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3527761"/>
              </p:ext>
            </p:extLst>
          </p:nvPr>
        </p:nvGraphicFramePr>
        <p:xfrm>
          <a:off x="1019175" y="4933362"/>
          <a:ext cx="28416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28600" imgH="253800" progId="Equation.DSMT4">
                  <p:embed/>
                </p:oleObj>
              </mc:Choice>
              <mc:Fallback>
                <p:oleObj name="Equation" r:id="rId9" imgW="228600" imgH="253800" progId="Equation.DSMT4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17E97048-0C10-429B-B25A-A96BFBB133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9175" y="4933362"/>
                        <a:ext cx="28416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타원 39">
            <a:extLst>
              <a:ext uri="{FF2B5EF4-FFF2-40B4-BE49-F238E27FC236}">
                <a16:creationId xmlns:a16="http://schemas.microsoft.com/office/drawing/2014/main" id="{FC2041B9-21D9-4B7D-8AE5-9D4D9939F670}"/>
              </a:ext>
            </a:extLst>
          </p:cNvPr>
          <p:cNvSpPr/>
          <p:nvPr/>
        </p:nvSpPr>
        <p:spPr>
          <a:xfrm>
            <a:off x="917394" y="5439113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44" name="개체 43">
            <a:extLst>
              <a:ext uri="{FF2B5EF4-FFF2-40B4-BE49-F238E27FC236}">
                <a16:creationId xmlns:a16="http://schemas.microsoft.com/office/drawing/2014/main" id="{4041B76F-8540-4E7E-8CEC-BBF1FA7D25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5273719"/>
              </p:ext>
            </p:extLst>
          </p:nvPr>
        </p:nvGraphicFramePr>
        <p:xfrm>
          <a:off x="1100681" y="5569948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01520" imgH="190440" progId="Equation.DSMT4">
                  <p:embed/>
                </p:oleObj>
              </mc:Choice>
              <mc:Fallback>
                <p:oleObj name="Equation" r:id="rId11" imgW="101520" imgH="190440" progId="Equation.DSMT4">
                  <p:embed/>
                  <p:pic>
                    <p:nvPicPr>
                      <p:cNvPr id="44" name="개체 43">
                        <a:extLst>
                          <a:ext uri="{FF2B5EF4-FFF2-40B4-BE49-F238E27FC236}">
                            <a16:creationId xmlns:a16="http://schemas.microsoft.com/office/drawing/2014/main" id="{4041B76F-8540-4E7E-8CEC-BBF1FA7D25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00681" y="5569948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EC9F37A-E307-48D7-80CD-078E418D8883}"/>
              </a:ext>
            </a:extLst>
          </p:cNvPr>
          <p:cNvCxnSpPr>
            <a:cxnSpLocks/>
            <a:stCxn id="15" idx="6"/>
            <a:endCxn id="83" idx="2"/>
          </p:cNvCxnSpPr>
          <p:nvPr/>
        </p:nvCxnSpPr>
        <p:spPr>
          <a:xfrm flipV="1">
            <a:off x="1416606" y="3459406"/>
            <a:ext cx="1368312" cy="16478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B3F32E81-2F95-4B41-9E3D-AE47ED8BC922}"/>
              </a:ext>
            </a:extLst>
          </p:cNvPr>
          <p:cNvCxnSpPr>
            <a:cxnSpLocks/>
            <a:stCxn id="14" idx="6"/>
            <a:endCxn id="83" idx="2"/>
          </p:cNvCxnSpPr>
          <p:nvPr/>
        </p:nvCxnSpPr>
        <p:spPr>
          <a:xfrm flipV="1">
            <a:off x="1416606" y="3459406"/>
            <a:ext cx="1368312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7D6B2E87-E870-4F76-9A52-4BF37438D2EA}"/>
              </a:ext>
            </a:extLst>
          </p:cNvPr>
          <p:cNvCxnSpPr>
            <a:cxnSpLocks/>
            <a:stCxn id="9" idx="6"/>
            <a:endCxn id="83" idx="2"/>
          </p:cNvCxnSpPr>
          <p:nvPr/>
        </p:nvCxnSpPr>
        <p:spPr>
          <a:xfrm>
            <a:off x="1416606" y="3459406"/>
            <a:ext cx="13683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5723C802-F3F4-4BEC-8F31-884676582EA2}"/>
              </a:ext>
            </a:extLst>
          </p:cNvPr>
          <p:cNvCxnSpPr>
            <a:cxnSpLocks/>
            <a:stCxn id="2" idx="6"/>
            <a:endCxn id="83" idx="2"/>
          </p:cNvCxnSpPr>
          <p:nvPr/>
        </p:nvCxnSpPr>
        <p:spPr>
          <a:xfrm>
            <a:off x="1416606" y="2863759"/>
            <a:ext cx="1368312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DB86B80-B6E8-4F0D-B346-1BC02E792EE9}"/>
              </a:ext>
            </a:extLst>
          </p:cNvPr>
          <p:cNvCxnSpPr>
            <a:cxnSpLocks/>
            <a:stCxn id="40" idx="6"/>
            <a:endCxn id="83" idx="2"/>
          </p:cNvCxnSpPr>
          <p:nvPr/>
        </p:nvCxnSpPr>
        <p:spPr>
          <a:xfrm flipV="1">
            <a:off x="1416606" y="3459406"/>
            <a:ext cx="1368312" cy="2229313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타원 73">
            <a:extLst>
              <a:ext uri="{FF2B5EF4-FFF2-40B4-BE49-F238E27FC236}">
                <a16:creationId xmlns:a16="http://schemas.microsoft.com/office/drawing/2014/main" id="{44F1A2CF-43FE-4613-B040-1A2CA0290983}"/>
              </a:ext>
            </a:extLst>
          </p:cNvPr>
          <p:cNvSpPr/>
          <p:nvPr/>
        </p:nvSpPr>
        <p:spPr>
          <a:xfrm>
            <a:off x="2784918" y="2614153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A594D27E-03CE-411F-8EAF-88DE9898D708}"/>
              </a:ext>
            </a:extLst>
          </p:cNvPr>
          <p:cNvSpPr/>
          <p:nvPr/>
        </p:nvSpPr>
        <p:spPr>
          <a:xfrm>
            <a:off x="2784918" y="3209800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601293D-C94E-47BD-8CA2-FF6C0B9BCC24}"/>
              </a:ext>
            </a:extLst>
          </p:cNvPr>
          <p:cNvSpPr/>
          <p:nvPr/>
        </p:nvSpPr>
        <p:spPr>
          <a:xfrm>
            <a:off x="2784918" y="3805447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877EB7A-195B-4838-94B0-7ADA6EA326B6}"/>
              </a:ext>
            </a:extLst>
          </p:cNvPr>
          <p:cNvSpPr/>
          <p:nvPr/>
        </p:nvSpPr>
        <p:spPr>
          <a:xfrm>
            <a:off x="2784918" y="4857687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984BDA2-997A-4833-9802-15E713CCA4F9}"/>
              </a:ext>
            </a:extLst>
          </p:cNvPr>
          <p:cNvSpPr txBox="1"/>
          <p:nvPr/>
        </p:nvSpPr>
        <p:spPr>
          <a:xfrm rot="5400000">
            <a:off x="2943982" y="4421103"/>
            <a:ext cx="360157" cy="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BD656F15-A80B-4CED-A7FA-231EC68F9515}"/>
              </a:ext>
            </a:extLst>
          </p:cNvPr>
          <p:cNvSpPr/>
          <p:nvPr/>
        </p:nvSpPr>
        <p:spPr>
          <a:xfrm>
            <a:off x="2784918" y="5439113"/>
            <a:ext cx="499212" cy="49921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70FA58C2-5B93-45C6-8BC7-AA25F0C4A58C}"/>
              </a:ext>
            </a:extLst>
          </p:cNvPr>
          <p:cNvCxnSpPr>
            <a:cxnSpLocks/>
            <a:stCxn id="40" idx="6"/>
            <a:endCxn id="84" idx="2"/>
          </p:cNvCxnSpPr>
          <p:nvPr/>
        </p:nvCxnSpPr>
        <p:spPr>
          <a:xfrm flipV="1">
            <a:off x="1416606" y="4055053"/>
            <a:ext cx="1368312" cy="163366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48996958-CBC8-4BF8-9D50-DC13811F2DB0}"/>
              </a:ext>
            </a:extLst>
          </p:cNvPr>
          <p:cNvCxnSpPr>
            <a:cxnSpLocks/>
            <a:stCxn id="15" idx="6"/>
            <a:endCxn id="84" idx="2"/>
          </p:cNvCxnSpPr>
          <p:nvPr/>
        </p:nvCxnSpPr>
        <p:spPr>
          <a:xfrm flipV="1">
            <a:off x="1416606" y="4055053"/>
            <a:ext cx="1368312" cy="10522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E46E15ED-0E3A-430F-A83A-9044FF6296AD}"/>
              </a:ext>
            </a:extLst>
          </p:cNvPr>
          <p:cNvCxnSpPr>
            <a:cxnSpLocks/>
            <a:stCxn id="15" idx="6"/>
            <a:endCxn id="83" idx="2"/>
          </p:cNvCxnSpPr>
          <p:nvPr/>
        </p:nvCxnSpPr>
        <p:spPr>
          <a:xfrm flipV="1">
            <a:off x="1416606" y="3459406"/>
            <a:ext cx="1368312" cy="16478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CE128C5F-A527-43CE-AD6B-72810051590C}"/>
              </a:ext>
            </a:extLst>
          </p:cNvPr>
          <p:cNvCxnSpPr>
            <a:cxnSpLocks/>
            <a:stCxn id="15" idx="6"/>
            <a:endCxn id="74" idx="2"/>
          </p:cNvCxnSpPr>
          <p:nvPr/>
        </p:nvCxnSpPr>
        <p:spPr>
          <a:xfrm flipV="1">
            <a:off x="1416606" y="2863759"/>
            <a:ext cx="1368312" cy="224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DA75AFD7-2EC6-4CEA-BF15-0EC1DA9726DC}"/>
              </a:ext>
            </a:extLst>
          </p:cNvPr>
          <p:cNvCxnSpPr>
            <a:cxnSpLocks/>
            <a:stCxn id="15" idx="6"/>
            <a:endCxn id="85" idx="2"/>
          </p:cNvCxnSpPr>
          <p:nvPr/>
        </p:nvCxnSpPr>
        <p:spPr>
          <a:xfrm>
            <a:off x="1416606" y="5107293"/>
            <a:ext cx="13683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88F2580D-DC84-436B-ABFE-76A613D6B889}"/>
              </a:ext>
            </a:extLst>
          </p:cNvPr>
          <p:cNvCxnSpPr>
            <a:cxnSpLocks/>
            <a:stCxn id="14" idx="6"/>
            <a:endCxn id="84" idx="2"/>
          </p:cNvCxnSpPr>
          <p:nvPr/>
        </p:nvCxnSpPr>
        <p:spPr>
          <a:xfrm>
            <a:off x="1416606" y="4055053"/>
            <a:ext cx="13683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52CEDF0F-C665-477C-9207-47D30C264E4B}"/>
              </a:ext>
            </a:extLst>
          </p:cNvPr>
          <p:cNvCxnSpPr>
            <a:cxnSpLocks/>
            <a:stCxn id="14" idx="6"/>
            <a:endCxn id="85" idx="2"/>
          </p:cNvCxnSpPr>
          <p:nvPr/>
        </p:nvCxnSpPr>
        <p:spPr>
          <a:xfrm>
            <a:off x="1416606" y="4055053"/>
            <a:ext cx="1368312" cy="10522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F9BC2E14-9E14-4140-8AD1-BDB73C7A0A07}"/>
              </a:ext>
            </a:extLst>
          </p:cNvPr>
          <p:cNvCxnSpPr>
            <a:cxnSpLocks/>
            <a:stCxn id="9" idx="6"/>
            <a:endCxn id="85" idx="2"/>
          </p:cNvCxnSpPr>
          <p:nvPr/>
        </p:nvCxnSpPr>
        <p:spPr>
          <a:xfrm>
            <a:off x="1416606" y="3459406"/>
            <a:ext cx="1368312" cy="16478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275610BE-8101-4C06-BD8C-4C6DB8AF7552}"/>
              </a:ext>
            </a:extLst>
          </p:cNvPr>
          <p:cNvCxnSpPr>
            <a:cxnSpLocks/>
            <a:stCxn id="2" idx="6"/>
            <a:endCxn id="85" idx="2"/>
          </p:cNvCxnSpPr>
          <p:nvPr/>
        </p:nvCxnSpPr>
        <p:spPr>
          <a:xfrm>
            <a:off x="1416606" y="2863759"/>
            <a:ext cx="1368312" cy="224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5FE05467-927E-4F63-8BB1-03E77D95DC12}"/>
              </a:ext>
            </a:extLst>
          </p:cNvPr>
          <p:cNvCxnSpPr>
            <a:cxnSpLocks/>
            <a:stCxn id="9" idx="6"/>
            <a:endCxn id="84" idx="2"/>
          </p:cNvCxnSpPr>
          <p:nvPr/>
        </p:nvCxnSpPr>
        <p:spPr>
          <a:xfrm>
            <a:off x="1416606" y="3459406"/>
            <a:ext cx="1368312" cy="5956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AD852FEB-B1DE-4C32-A6CE-319AFD2F9B79}"/>
              </a:ext>
            </a:extLst>
          </p:cNvPr>
          <p:cNvCxnSpPr>
            <a:cxnSpLocks/>
            <a:stCxn id="2" idx="6"/>
            <a:endCxn id="84" idx="2"/>
          </p:cNvCxnSpPr>
          <p:nvPr/>
        </p:nvCxnSpPr>
        <p:spPr>
          <a:xfrm>
            <a:off x="1416606" y="2863759"/>
            <a:ext cx="1368312" cy="11912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2D35FF8E-BE76-4DC2-9AD4-BAA7607846F8}"/>
              </a:ext>
            </a:extLst>
          </p:cNvPr>
          <p:cNvCxnSpPr>
            <a:cxnSpLocks/>
            <a:stCxn id="40" idx="6"/>
            <a:endCxn id="85" idx="2"/>
          </p:cNvCxnSpPr>
          <p:nvPr/>
        </p:nvCxnSpPr>
        <p:spPr>
          <a:xfrm flipV="1">
            <a:off x="1416606" y="5107293"/>
            <a:ext cx="1368312" cy="58142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타원 142">
            <a:extLst>
              <a:ext uri="{FF2B5EF4-FFF2-40B4-BE49-F238E27FC236}">
                <a16:creationId xmlns:a16="http://schemas.microsoft.com/office/drawing/2014/main" id="{80B215AB-5A6A-42A2-A857-10C86313FD2C}"/>
              </a:ext>
            </a:extLst>
          </p:cNvPr>
          <p:cNvSpPr/>
          <p:nvPr/>
        </p:nvSpPr>
        <p:spPr>
          <a:xfrm>
            <a:off x="4652443" y="3655175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58819092-035B-41E7-B0E3-C1DD600FC992}"/>
              </a:ext>
            </a:extLst>
          </p:cNvPr>
          <p:cNvSpPr/>
          <p:nvPr/>
        </p:nvSpPr>
        <p:spPr>
          <a:xfrm>
            <a:off x="4652443" y="4250822"/>
            <a:ext cx="499212" cy="4992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5" name="직선 화살표 연결선 144">
            <a:extLst>
              <a:ext uri="{FF2B5EF4-FFF2-40B4-BE49-F238E27FC236}">
                <a16:creationId xmlns:a16="http://schemas.microsoft.com/office/drawing/2014/main" id="{8AC2B45F-C1D5-4013-92E8-EAD8580DA8CE}"/>
              </a:ext>
            </a:extLst>
          </p:cNvPr>
          <p:cNvCxnSpPr>
            <a:cxnSpLocks/>
            <a:stCxn id="74" idx="6"/>
            <a:endCxn id="143" idx="2"/>
          </p:cNvCxnSpPr>
          <p:nvPr/>
        </p:nvCxnSpPr>
        <p:spPr>
          <a:xfrm>
            <a:off x="3284130" y="2863759"/>
            <a:ext cx="1368313" cy="1041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B401176D-37EA-4F15-A8BF-9E4CB650B6D4}"/>
              </a:ext>
            </a:extLst>
          </p:cNvPr>
          <p:cNvCxnSpPr>
            <a:cxnSpLocks/>
            <a:stCxn id="74" idx="6"/>
            <a:endCxn id="144" idx="2"/>
          </p:cNvCxnSpPr>
          <p:nvPr/>
        </p:nvCxnSpPr>
        <p:spPr>
          <a:xfrm>
            <a:off x="3284130" y="2863759"/>
            <a:ext cx="1368313" cy="16366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화살표 연결선 150">
            <a:extLst>
              <a:ext uri="{FF2B5EF4-FFF2-40B4-BE49-F238E27FC236}">
                <a16:creationId xmlns:a16="http://schemas.microsoft.com/office/drawing/2014/main" id="{DB605072-84BE-42CF-A2A1-C78F4B03CF1D}"/>
              </a:ext>
            </a:extLst>
          </p:cNvPr>
          <p:cNvCxnSpPr>
            <a:cxnSpLocks/>
            <a:stCxn id="83" idx="6"/>
            <a:endCxn id="143" idx="2"/>
          </p:cNvCxnSpPr>
          <p:nvPr/>
        </p:nvCxnSpPr>
        <p:spPr>
          <a:xfrm>
            <a:off x="3284130" y="3459406"/>
            <a:ext cx="1368313" cy="4453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150E80B8-A4E8-4361-B829-6A99FCD3C630}"/>
              </a:ext>
            </a:extLst>
          </p:cNvPr>
          <p:cNvCxnSpPr>
            <a:cxnSpLocks/>
            <a:stCxn id="83" idx="6"/>
            <a:endCxn id="144" idx="2"/>
          </p:cNvCxnSpPr>
          <p:nvPr/>
        </p:nvCxnSpPr>
        <p:spPr>
          <a:xfrm>
            <a:off x="3284130" y="3459406"/>
            <a:ext cx="1368313" cy="1041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E1268D84-7491-44C2-A04A-7DBEC3D8BBE9}"/>
              </a:ext>
            </a:extLst>
          </p:cNvPr>
          <p:cNvCxnSpPr>
            <a:cxnSpLocks/>
            <a:stCxn id="84" idx="6"/>
            <a:endCxn id="143" idx="2"/>
          </p:cNvCxnSpPr>
          <p:nvPr/>
        </p:nvCxnSpPr>
        <p:spPr>
          <a:xfrm flipV="1">
            <a:off x="3284130" y="3904781"/>
            <a:ext cx="1368313" cy="1502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화살표 연결선 158">
            <a:extLst>
              <a:ext uri="{FF2B5EF4-FFF2-40B4-BE49-F238E27FC236}">
                <a16:creationId xmlns:a16="http://schemas.microsoft.com/office/drawing/2014/main" id="{DD9E0CDD-E56F-4ACB-8640-D28BF8D38028}"/>
              </a:ext>
            </a:extLst>
          </p:cNvPr>
          <p:cNvCxnSpPr>
            <a:cxnSpLocks/>
            <a:stCxn id="84" idx="6"/>
            <a:endCxn id="144" idx="2"/>
          </p:cNvCxnSpPr>
          <p:nvPr/>
        </p:nvCxnSpPr>
        <p:spPr>
          <a:xfrm>
            <a:off x="3284130" y="4055053"/>
            <a:ext cx="1368313" cy="4453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9A2AF938-163A-400B-BD25-5F9EA93D0B46}"/>
              </a:ext>
            </a:extLst>
          </p:cNvPr>
          <p:cNvCxnSpPr>
            <a:cxnSpLocks/>
            <a:stCxn id="85" idx="6"/>
            <a:endCxn id="143" idx="2"/>
          </p:cNvCxnSpPr>
          <p:nvPr/>
        </p:nvCxnSpPr>
        <p:spPr>
          <a:xfrm flipV="1">
            <a:off x="3284130" y="3904781"/>
            <a:ext cx="1368313" cy="12025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화살표 연결선 164">
            <a:extLst>
              <a:ext uri="{FF2B5EF4-FFF2-40B4-BE49-F238E27FC236}">
                <a16:creationId xmlns:a16="http://schemas.microsoft.com/office/drawing/2014/main" id="{756440EB-7225-4E85-95C8-0106081F8DBC}"/>
              </a:ext>
            </a:extLst>
          </p:cNvPr>
          <p:cNvCxnSpPr>
            <a:cxnSpLocks/>
            <a:stCxn id="85" idx="6"/>
            <a:endCxn id="144" idx="2"/>
          </p:cNvCxnSpPr>
          <p:nvPr/>
        </p:nvCxnSpPr>
        <p:spPr>
          <a:xfrm flipV="1">
            <a:off x="3284130" y="4500428"/>
            <a:ext cx="1368313" cy="6068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8F4A23DB-2ECB-40A1-B2BD-FB34C7A21A99}"/>
              </a:ext>
            </a:extLst>
          </p:cNvPr>
          <p:cNvCxnSpPr>
            <a:cxnSpLocks/>
            <a:stCxn id="91" idx="6"/>
            <a:endCxn id="143" idx="2"/>
          </p:cNvCxnSpPr>
          <p:nvPr/>
        </p:nvCxnSpPr>
        <p:spPr>
          <a:xfrm flipV="1">
            <a:off x="3284130" y="3904781"/>
            <a:ext cx="1368313" cy="1783938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화살표 연결선 170">
            <a:extLst>
              <a:ext uri="{FF2B5EF4-FFF2-40B4-BE49-F238E27FC236}">
                <a16:creationId xmlns:a16="http://schemas.microsoft.com/office/drawing/2014/main" id="{4852C0F8-599C-432C-A93E-D9B658CCECA4}"/>
              </a:ext>
            </a:extLst>
          </p:cNvPr>
          <p:cNvCxnSpPr>
            <a:cxnSpLocks/>
            <a:stCxn id="91" idx="6"/>
            <a:endCxn id="144" idx="2"/>
          </p:cNvCxnSpPr>
          <p:nvPr/>
        </p:nvCxnSpPr>
        <p:spPr>
          <a:xfrm flipV="1">
            <a:off x="3284130" y="4500428"/>
            <a:ext cx="1368313" cy="1188291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0" name="개체 189">
            <a:extLst>
              <a:ext uri="{FF2B5EF4-FFF2-40B4-BE49-F238E27FC236}">
                <a16:creationId xmlns:a16="http://schemas.microsoft.com/office/drawing/2014/main" id="{E9D798C3-9E12-4EFA-B3B1-E88CBFF495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429518"/>
              </p:ext>
            </p:extLst>
          </p:nvPr>
        </p:nvGraphicFramePr>
        <p:xfrm>
          <a:off x="927824" y="5972352"/>
          <a:ext cx="332634" cy="310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203040" imgH="190440" progId="Equation.DSMT4">
                  <p:embed/>
                </p:oleObj>
              </mc:Choice>
              <mc:Fallback>
                <p:oleObj name="Equation" r:id="rId13" imgW="203040" imgH="190440" progId="Equation.DSMT4">
                  <p:embed/>
                  <p:pic>
                    <p:nvPicPr>
                      <p:cNvPr id="96" name="개체 95">
                        <a:extLst>
                          <a:ext uri="{FF2B5EF4-FFF2-40B4-BE49-F238E27FC236}">
                            <a16:creationId xmlns:a16="http://schemas.microsoft.com/office/drawing/2014/main" id="{EF46F5C0-59A9-4841-9AE0-6F8508F974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27824" y="5972352"/>
                        <a:ext cx="332634" cy="3105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2" name="직선 화살표 연결선 191">
            <a:extLst>
              <a:ext uri="{FF2B5EF4-FFF2-40B4-BE49-F238E27FC236}">
                <a16:creationId xmlns:a16="http://schemas.microsoft.com/office/drawing/2014/main" id="{AB62FE2A-B886-447D-97BE-E0979FB85B06}"/>
              </a:ext>
            </a:extLst>
          </p:cNvPr>
          <p:cNvCxnSpPr>
            <a:cxnSpLocks/>
            <a:stCxn id="143" idx="6"/>
            <a:endCxn id="200" idx="1"/>
          </p:cNvCxnSpPr>
          <p:nvPr/>
        </p:nvCxnSpPr>
        <p:spPr>
          <a:xfrm>
            <a:off x="5151655" y="3904781"/>
            <a:ext cx="719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화살표 연결선 194">
            <a:extLst>
              <a:ext uri="{FF2B5EF4-FFF2-40B4-BE49-F238E27FC236}">
                <a16:creationId xmlns:a16="http://schemas.microsoft.com/office/drawing/2014/main" id="{CC477B0E-786D-4CCD-9443-9DF040E8BB18}"/>
              </a:ext>
            </a:extLst>
          </p:cNvPr>
          <p:cNvCxnSpPr>
            <a:cxnSpLocks/>
            <a:stCxn id="144" idx="6"/>
            <a:endCxn id="199" idx="1"/>
          </p:cNvCxnSpPr>
          <p:nvPr/>
        </p:nvCxnSpPr>
        <p:spPr>
          <a:xfrm>
            <a:off x="5151655" y="4500428"/>
            <a:ext cx="719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6" name="개체 195">
            <a:extLst>
              <a:ext uri="{FF2B5EF4-FFF2-40B4-BE49-F238E27FC236}">
                <a16:creationId xmlns:a16="http://schemas.microsoft.com/office/drawing/2014/main" id="{5A856EBB-ABF9-4156-8BCB-FC290A3D2A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8775549"/>
              </p:ext>
            </p:extLst>
          </p:nvPr>
        </p:nvGraphicFramePr>
        <p:xfrm>
          <a:off x="1821155" y="5920009"/>
          <a:ext cx="688952" cy="415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419040" imgH="253800" progId="Equation.DSMT4">
                  <p:embed/>
                </p:oleObj>
              </mc:Choice>
              <mc:Fallback>
                <p:oleObj name="Equation" r:id="rId15" imgW="419040" imgH="253800" progId="Equation.DSMT4">
                  <p:embed/>
                  <p:pic>
                    <p:nvPicPr>
                      <p:cNvPr id="190" name="개체 189">
                        <a:extLst>
                          <a:ext uri="{FF2B5EF4-FFF2-40B4-BE49-F238E27FC236}">
                            <a16:creationId xmlns:a16="http://schemas.microsoft.com/office/drawing/2014/main" id="{E9D798C3-9E12-4EFA-B3B1-E88CBFF495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21155" y="5920009"/>
                        <a:ext cx="688952" cy="4152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" name="개체 196">
            <a:extLst>
              <a:ext uri="{FF2B5EF4-FFF2-40B4-BE49-F238E27FC236}">
                <a16:creationId xmlns:a16="http://schemas.microsoft.com/office/drawing/2014/main" id="{DF8FB215-AB92-48D9-9066-675D3CC17E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326114"/>
              </p:ext>
            </p:extLst>
          </p:nvPr>
        </p:nvGraphicFramePr>
        <p:xfrm>
          <a:off x="3759756" y="5867666"/>
          <a:ext cx="753208" cy="415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457200" imgH="253800" progId="Equation.DSMT4">
                  <p:embed/>
                </p:oleObj>
              </mc:Choice>
              <mc:Fallback>
                <p:oleObj name="Equation" r:id="rId17" imgW="457200" imgH="253800" progId="Equation.DSMT4">
                  <p:embed/>
                  <p:pic>
                    <p:nvPicPr>
                      <p:cNvPr id="196" name="개체 195">
                        <a:extLst>
                          <a:ext uri="{FF2B5EF4-FFF2-40B4-BE49-F238E27FC236}">
                            <a16:creationId xmlns:a16="http://schemas.microsoft.com/office/drawing/2014/main" id="{5A856EBB-ABF9-4156-8BCB-FC290A3D2A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759756" y="5867666"/>
                        <a:ext cx="753208" cy="4152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9" name="개체 198">
            <a:extLst>
              <a:ext uri="{FF2B5EF4-FFF2-40B4-BE49-F238E27FC236}">
                <a16:creationId xmlns:a16="http://schemas.microsoft.com/office/drawing/2014/main" id="{57A686EA-D30E-476E-AD84-A0D19FA391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681246"/>
              </p:ext>
            </p:extLst>
          </p:nvPr>
        </p:nvGraphicFramePr>
        <p:xfrm>
          <a:off x="5870679" y="4292466"/>
          <a:ext cx="334963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203040" imgH="253800" progId="Equation.DSMT4">
                  <p:embed/>
                </p:oleObj>
              </mc:Choice>
              <mc:Fallback>
                <p:oleObj name="Equation" r:id="rId19" imgW="203040" imgH="253800" progId="Equation.DSMT4">
                  <p:embed/>
                  <p:pic>
                    <p:nvPicPr>
                      <p:cNvPr id="197" name="개체 196">
                        <a:extLst>
                          <a:ext uri="{FF2B5EF4-FFF2-40B4-BE49-F238E27FC236}">
                            <a16:creationId xmlns:a16="http://schemas.microsoft.com/office/drawing/2014/main" id="{DF8FB215-AB92-48D9-9066-675D3CC17E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870679" y="4292466"/>
                        <a:ext cx="334963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0" name="개체 199">
            <a:extLst>
              <a:ext uri="{FF2B5EF4-FFF2-40B4-BE49-F238E27FC236}">
                <a16:creationId xmlns:a16="http://schemas.microsoft.com/office/drawing/2014/main" id="{458D989F-37EC-4756-A75D-8E339909F6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287854"/>
              </p:ext>
            </p:extLst>
          </p:nvPr>
        </p:nvGraphicFramePr>
        <p:xfrm>
          <a:off x="5870679" y="3696819"/>
          <a:ext cx="3143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313943" imgH="416175" progId="Equation.DSMT4">
                  <p:embed/>
                </p:oleObj>
              </mc:Choice>
              <mc:Fallback>
                <p:oleObj name="Equation" r:id="rId21" imgW="313943" imgH="416175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870679" y="3696819"/>
                        <a:ext cx="3143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359DAE51-2881-477C-9C36-96C46DDE9084}"/>
              </a:ext>
            </a:extLst>
          </p:cNvPr>
          <p:cNvCxnSpPr>
            <a:cxnSpLocks/>
            <a:stCxn id="74" idx="0"/>
            <a:endCxn id="74" idx="4"/>
          </p:cNvCxnSpPr>
          <p:nvPr/>
        </p:nvCxnSpPr>
        <p:spPr>
          <a:xfrm>
            <a:off x="3034524" y="2614153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4" name="개체 203">
            <a:extLst>
              <a:ext uri="{FF2B5EF4-FFF2-40B4-BE49-F238E27FC236}">
                <a16:creationId xmlns:a16="http://schemas.microsoft.com/office/drawing/2014/main" id="{660DF07F-DD24-4DA1-A817-6C03C1A291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271841"/>
              </p:ext>
            </p:extLst>
          </p:nvPr>
        </p:nvGraphicFramePr>
        <p:xfrm>
          <a:off x="2841432" y="2771077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152280" imgH="177480" progId="Equation.DSMT4">
                  <p:embed/>
                </p:oleObj>
              </mc:Choice>
              <mc:Fallback>
                <p:oleObj name="Equation" r:id="rId23" imgW="152280" imgH="177480" progId="Equation.DSMT4">
                  <p:embed/>
                  <p:pic>
                    <p:nvPicPr>
                      <p:cNvPr id="99" name="개체 98">
                        <a:extLst>
                          <a:ext uri="{FF2B5EF4-FFF2-40B4-BE49-F238E27FC236}">
                            <a16:creationId xmlns:a16="http://schemas.microsoft.com/office/drawing/2014/main" id="{E4BBB1A1-7D5B-43FC-B2EA-8402F44B14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41432" y="2771077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" name="개체 204">
            <a:extLst>
              <a:ext uri="{FF2B5EF4-FFF2-40B4-BE49-F238E27FC236}">
                <a16:creationId xmlns:a16="http://schemas.microsoft.com/office/drawing/2014/main" id="{25FE9D73-4F90-463C-9A89-422220313F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958456"/>
              </p:ext>
            </p:extLst>
          </p:nvPr>
        </p:nvGraphicFramePr>
        <p:xfrm>
          <a:off x="3040979" y="2767324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304560" imgH="241200" progId="Equation.DSMT4">
                  <p:embed/>
                </p:oleObj>
              </mc:Choice>
              <mc:Fallback>
                <p:oleObj name="Equation" r:id="rId25" imgW="304560" imgH="241200" progId="Equation.DSMT4">
                  <p:embed/>
                  <p:pic>
                    <p:nvPicPr>
                      <p:cNvPr id="100" name="개체 99">
                        <a:extLst>
                          <a:ext uri="{FF2B5EF4-FFF2-40B4-BE49-F238E27FC236}">
                            <a16:creationId xmlns:a16="http://schemas.microsoft.com/office/drawing/2014/main" id="{11149101-F35B-4CED-BE30-BF2C869314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40979" y="2767324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E1D08463-BBE1-4C80-B657-C6985C2B0D2D}"/>
              </a:ext>
            </a:extLst>
          </p:cNvPr>
          <p:cNvCxnSpPr>
            <a:cxnSpLocks/>
          </p:cNvCxnSpPr>
          <p:nvPr/>
        </p:nvCxnSpPr>
        <p:spPr>
          <a:xfrm>
            <a:off x="3034524" y="3214487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4" name="개체 213">
            <a:extLst>
              <a:ext uri="{FF2B5EF4-FFF2-40B4-BE49-F238E27FC236}">
                <a16:creationId xmlns:a16="http://schemas.microsoft.com/office/drawing/2014/main" id="{2D780748-B4B1-4406-AA0A-333E0E36E6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777042"/>
              </p:ext>
            </p:extLst>
          </p:nvPr>
        </p:nvGraphicFramePr>
        <p:xfrm>
          <a:off x="2841432" y="3371411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152280" imgH="177480" progId="Equation.DSMT4">
                  <p:embed/>
                </p:oleObj>
              </mc:Choice>
              <mc:Fallback>
                <p:oleObj name="Equation" r:id="rId27" imgW="152280" imgH="177480" progId="Equation.DSMT4">
                  <p:embed/>
                  <p:pic>
                    <p:nvPicPr>
                      <p:cNvPr id="204" name="개체 203">
                        <a:extLst>
                          <a:ext uri="{FF2B5EF4-FFF2-40B4-BE49-F238E27FC236}">
                            <a16:creationId xmlns:a16="http://schemas.microsoft.com/office/drawing/2014/main" id="{660DF07F-DD24-4DA1-A817-6C03C1A291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41432" y="3371411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" name="개체 214">
            <a:extLst>
              <a:ext uri="{FF2B5EF4-FFF2-40B4-BE49-F238E27FC236}">
                <a16:creationId xmlns:a16="http://schemas.microsoft.com/office/drawing/2014/main" id="{454F3E49-3F09-496E-BCB6-15BE8470D4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402740"/>
              </p:ext>
            </p:extLst>
          </p:nvPr>
        </p:nvGraphicFramePr>
        <p:xfrm>
          <a:off x="3040979" y="3367658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8" imgW="304560" imgH="241200" progId="Equation.DSMT4">
                  <p:embed/>
                </p:oleObj>
              </mc:Choice>
              <mc:Fallback>
                <p:oleObj name="Equation" r:id="rId28" imgW="304560" imgH="241200" progId="Equation.DSMT4">
                  <p:embed/>
                  <p:pic>
                    <p:nvPicPr>
                      <p:cNvPr id="205" name="개체 204">
                        <a:extLst>
                          <a:ext uri="{FF2B5EF4-FFF2-40B4-BE49-F238E27FC236}">
                            <a16:creationId xmlns:a16="http://schemas.microsoft.com/office/drawing/2014/main" id="{25FE9D73-4F90-463C-9A89-422220313F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40979" y="3367658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6" name="직선 연결선 215">
            <a:extLst>
              <a:ext uri="{FF2B5EF4-FFF2-40B4-BE49-F238E27FC236}">
                <a16:creationId xmlns:a16="http://schemas.microsoft.com/office/drawing/2014/main" id="{33159D0D-A8CC-438D-9239-F30B71A2434C}"/>
              </a:ext>
            </a:extLst>
          </p:cNvPr>
          <p:cNvCxnSpPr>
            <a:cxnSpLocks/>
            <a:stCxn id="84" idx="0"/>
            <a:endCxn id="84" idx="4"/>
          </p:cNvCxnSpPr>
          <p:nvPr/>
        </p:nvCxnSpPr>
        <p:spPr>
          <a:xfrm>
            <a:off x="3034524" y="3805447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7" name="개체 216">
            <a:extLst>
              <a:ext uri="{FF2B5EF4-FFF2-40B4-BE49-F238E27FC236}">
                <a16:creationId xmlns:a16="http://schemas.microsoft.com/office/drawing/2014/main" id="{99138A5C-4374-4CBA-AE93-E97DBE15FF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2154720"/>
              </p:ext>
            </p:extLst>
          </p:nvPr>
        </p:nvGraphicFramePr>
        <p:xfrm>
          <a:off x="2841432" y="3967058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152280" imgH="177480" progId="Equation.DSMT4">
                  <p:embed/>
                </p:oleObj>
              </mc:Choice>
              <mc:Fallback>
                <p:oleObj name="Equation" r:id="rId29" imgW="152280" imgH="177480" progId="Equation.DSMT4">
                  <p:embed/>
                  <p:pic>
                    <p:nvPicPr>
                      <p:cNvPr id="214" name="개체 213">
                        <a:extLst>
                          <a:ext uri="{FF2B5EF4-FFF2-40B4-BE49-F238E27FC236}">
                            <a16:creationId xmlns:a16="http://schemas.microsoft.com/office/drawing/2014/main" id="{2D780748-B4B1-4406-AA0A-333E0E36E6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41432" y="3967058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8" name="개체 217">
            <a:extLst>
              <a:ext uri="{FF2B5EF4-FFF2-40B4-BE49-F238E27FC236}">
                <a16:creationId xmlns:a16="http://schemas.microsoft.com/office/drawing/2014/main" id="{CC998B40-8411-4CC0-8C4D-B8E387C89C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436537"/>
              </p:ext>
            </p:extLst>
          </p:nvPr>
        </p:nvGraphicFramePr>
        <p:xfrm>
          <a:off x="3040979" y="3963305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0" imgW="304560" imgH="241200" progId="Equation.DSMT4">
                  <p:embed/>
                </p:oleObj>
              </mc:Choice>
              <mc:Fallback>
                <p:oleObj name="Equation" r:id="rId30" imgW="304560" imgH="241200" progId="Equation.DSMT4">
                  <p:embed/>
                  <p:pic>
                    <p:nvPicPr>
                      <p:cNvPr id="215" name="개체 214">
                        <a:extLst>
                          <a:ext uri="{FF2B5EF4-FFF2-40B4-BE49-F238E27FC236}">
                            <a16:creationId xmlns:a16="http://schemas.microsoft.com/office/drawing/2014/main" id="{454F3E49-3F09-496E-BCB6-15BE8470D4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40979" y="3963305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6C7B5A1F-184B-43F7-B9EF-096BC63225B3}"/>
              </a:ext>
            </a:extLst>
          </p:cNvPr>
          <p:cNvCxnSpPr>
            <a:cxnSpLocks/>
            <a:stCxn id="85" idx="0"/>
            <a:endCxn id="85" idx="4"/>
          </p:cNvCxnSpPr>
          <p:nvPr/>
        </p:nvCxnSpPr>
        <p:spPr>
          <a:xfrm>
            <a:off x="3034524" y="4857687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0" name="개체 219">
            <a:extLst>
              <a:ext uri="{FF2B5EF4-FFF2-40B4-BE49-F238E27FC236}">
                <a16:creationId xmlns:a16="http://schemas.microsoft.com/office/drawing/2014/main" id="{26652E83-9AE1-45AE-84C3-28351C509C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8993529"/>
              </p:ext>
            </p:extLst>
          </p:nvPr>
        </p:nvGraphicFramePr>
        <p:xfrm>
          <a:off x="2841432" y="5012823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152280" imgH="177480" progId="Equation.DSMT4">
                  <p:embed/>
                </p:oleObj>
              </mc:Choice>
              <mc:Fallback>
                <p:oleObj name="Equation" r:id="rId31" imgW="152280" imgH="177480" progId="Equation.DSMT4">
                  <p:embed/>
                  <p:pic>
                    <p:nvPicPr>
                      <p:cNvPr id="217" name="개체 216">
                        <a:extLst>
                          <a:ext uri="{FF2B5EF4-FFF2-40B4-BE49-F238E27FC236}">
                            <a16:creationId xmlns:a16="http://schemas.microsoft.com/office/drawing/2014/main" id="{99138A5C-4374-4CBA-AE93-E97DBE15FF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41432" y="5012823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1" name="개체 220">
            <a:extLst>
              <a:ext uri="{FF2B5EF4-FFF2-40B4-BE49-F238E27FC236}">
                <a16:creationId xmlns:a16="http://schemas.microsoft.com/office/drawing/2014/main" id="{6EF00DA2-EDC5-4E69-924A-78A815DEEC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854828"/>
              </p:ext>
            </p:extLst>
          </p:nvPr>
        </p:nvGraphicFramePr>
        <p:xfrm>
          <a:off x="3040979" y="5009070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2" imgW="304560" imgH="241200" progId="Equation.DSMT4">
                  <p:embed/>
                </p:oleObj>
              </mc:Choice>
              <mc:Fallback>
                <p:oleObj name="Equation" r:id="rId32" imgW="304560" imgH="241200" progId="Equation.DSMT4">
                  <p:embed/>
                  <p:pic>
                    <p:nvPicPr>
                      <p:cNvPr id="218" name="개체 217">
                        <a:extLst>
                          <a:ext uri="{FF2B5EF4-FFF2-40B4-BE49-F238E27FC236}">
                            <a16:creationId xmlns:a16="http://schemas.microsoft.com/office/drawing/2014/main" id="{CC998B40-8411-4CC0-8C4D-B8E387C89C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40979" y="5009070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2" name="개체 221">
            <a:extLst>
              <a:ext uri="{FF2B5EF4-FFF2-40B4-BE49-F238E27FC236}">
                <a16:creationId xmlns:a16="http://schemas.microsoft.com/office/drawing/2014/main" id="{C7E4D742-3D4A-40AA-84A6-C28AA201EA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2315377"/>
              </p:ext>
            </p:extLst>
          </p:nvPr>
        </p:nvGraphicFramePr>
        <p:xfrm>
          <a:off x="2978368" y="5569948"/>
          <a:ext cx="125222" cy="235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3" imgW="101520" imgH="190440" progId="Equation.DSMT4">
                  <p:embed/>
                </p:oleObj>
              </mc:Choice>
              <mc:Fallback>
                <p:oleObj name="Equation" r:id="rId33" imgW="101520" imgH="190440" progId="Equation.DSMT4">
                  <p:embed/>
                  <p:pic>
                    <p:nvPicPr>
                      <p:cNvPr id="44" name="개체 43">
                        <a:extLst>
                          <a:ext uri="{FF2B5EF4-FFF2-40B4-BE49-F238E27FC236}">
                            <a16:creationId xmlns:a16="http://schemas.microsoft.com/office/drawing/2014/main" id="{4041B76F-8540-4E7E-8CEC-BBF1FA7D25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78368" y="5569948"/>
                        <a:ext cx="125222" cy="235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7" name="직선 연결선 226">
            <a:extLst>
              <a:ext uri="{FF2B5EF4-FFF2-40B4-BE49-F238E27FC236}">
                <a16:creationId xmlns:a16="http://schemas.microsoft.com/office/drawing/2014/main" id="{C4239C9E-A2C3-44BA-833A-66CF84AA1CB2}"/>
              </a:ext>
            </a:extLst>
          </p:cNvPr>
          <p:cNvCxnSpPr>
            <a:cxnSpLocks/>
            <a:stCxn id="143" idx="0"/>
            <a:endCxn id="143" idx="4"/>
          </p:cNvCxnSpPr>
          <p:nvPr/>
        </p:nvCxnSpPr>
        <p:spPr>
          <a:xfrm>
            <a:off x="4902049" y="3655175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8" name="개체 227">
            <a:extLst>
              <a:ext uri="{FF2B5EF4-FFF2-40B4-BE49-F238E27FC236}">
                <a16:creationId xmlns:a16="http://schemas.microsoft.com/office/drawing/2014/main" id="{24253E22-CFC0-4E38-A162-0A28A91C0B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6754039"/>
              </p:ext>
            </p:extLst>
          </p:nvPr>
        </p:nvGraphicFramePr>
        <p:xfrm>
          <a:off x="4708956" y="3816786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4" imgW="152280" imgH="177480" progId="Equation.DSMT4">
                  <p:embed/>
                </p:oleObj>
              </mc:Choice>
              <mc:Fallback>
                <p:oleObj name="Equation" r:id="rId34" imgW="152280" imgH="177480" progId="Equation.DSMT4">
                  <p:embed/>
                  <p:pic>
                    <p:nvPicPr>
                      <p:cNvPr id="217" name="개체 216">
                        <a:extLst>
                          <a:ext uri="{FF2B5EF4-FFF2-40B4-BE49-F238E27FC236}">
                            <a16:creationId xmlns:a16="http://schemas.microsoft.com/office/drawing/2014/main" id="{99138A5C-4374-4CBA-AE93-E97DBE15FF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708956" y="3816786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9" name="개체 228">
            <a:extLst>
              <a:ext uri="{FF2B5EF4-FFF2-40B4-BE49-F238E27FC236}">
                <a16:creationId xmlns:a16="http://schemas.microsoft.com/office/drawing/2014/main" id="{62CB1637-8E48-429F-BE2A-EC4354418D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314610"/>
              </p:ext>
            </p:extLst>
          </p:nvPr>
        </p:nvGraphicFramePr>
        <p:xfrm>
          <a:off x="4908503" y="3813033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5" imgW="304560" imgH="241200" progId="Equation.DSMT4">
                  <p:embed/>
                </p:oleObj>
              </mc:Choice>
              <mc:Fallback>
                <p:oleObj name="Equation" r:id="rId35" imgW="304560" imgH="241200" progId="Equation.DSMT4">
                  <p:embed/>
                  <p:pic>
                    <p:nvPicPr>
                      <p:cNvPr id="218" name="개체 217">
                        <a:extLst>
                          <a:ext uri="{FF2B5EF4-FFF2-40B4-BE49-F238E27FC236}">
                            <a16:creationId xmlns:a16="http://schemas.microsoft.com/office/drawing/2014/main" id="{CC998B40-8411-4CC0-8C4D-B8E387C89C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08503" y="3813033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2" name="직선 연결선 231">
            <a:extLst>
              <a:ext uri="{FF2B5EF4-FFF2-40B4-BE49-F238E27FC236}">
                <a16:creationId xmlns:a16="http://schemas.microsoft.com/office/drawing/2014/main" id="{0D99F549-4BD3-4E66-B9D4-0CF2540C4F44}"/>
              </a:ext>
            </a:extLst>
          </p:cNvPr>
          <p:cNvCxnSpPr>
            <a:cxnSpLocks/>
            <a:stCxn id="144" idx="0"/>
            <a:endCxn id="144" idx="4"/>
          </p:cNvCxnSpPr>
          <p:nvPr/>
        </p:nvCxnSpPr>
        <p:spPr>
          <a:xfrm>
            <a:off x="4902049" y="4250822"/>
            <a:ext cx="0" cy="499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3" name="개체 232">
            <a:extLst>
              <a:ext uri="{FF2B5EF4-FFF2-40B4-BE49-F238E27FC236}">
                <a16:creationId xmlns:a16="http://schemas.microsoft.com/office/drawing/2014/main" id="{8CBFCAAE-3025-40A0-BA63-486029B028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0432149"/>
              </p:ext>
            </p:extLst>
          </p:nvPr>
        </p:nvGraphicFramePr>
        <p:xfrm>
          <a:off x="4708956" y="4412433"/>
          <a:ext cx="158884" cy="185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6" imgW="152280" imgH="177480" progId="Equation.DSMT4">
                  <p:embed/>
                </p:oleObj>
              </mc:Choice>
              <mc:Fallback>
                <p:oleObj name="Equation" r:id="rId36" imgW="152280" imgH="177480" progId="Equation.DSMT4">
                  <p:embed/>
                  <p:pic>
                    <p:nvPicPr>
                      <p:cNvPr id="228" name="개체 227">
                        <a:extLst>
                          <a:ext uri="{FF2B5EF4-FFF2-40B4-BE49-F238E27FC236}">
                            <a16:creationId xmlns:a16="http://schemas.microsoft.com/office/drawing/2014/main" id="{24253E22-CFC0-4E38-A162-0A28A91C0B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708956" y="4412433"/>
                        <a:ext cx="158884" cy="185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4" name="개체 233">
            <a:extLst>
              <a:ext uri="{FF2B5EF4-FFF2-40B4-BE49-F238E27FC236}">
                <a16:creationId xmlns:a16="http://schemas.microsoft.com/office/drawing/2014/main" id="{B78509B6-CCCD-454A-BA24-C42A690D9E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429970"/>
              </p:ext>
            </p:extLst>
          </p:nvPr>
        </p:nvGraphicFramePr>
        <p:xfrm>
          <a:off x="4908503" y="4408680"/>
          <a:ext cx="244336" cy="192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7" imgW="304560" imgH="241200" progId="Equation.DSMT4">
                  <p:embed/>
                </p:oleObj>
              </mc:Choice>
              <mc:Fallback>
                <p:oleObj name="Equation" r:id="rId37" imgW="304560" imgH="241200" progId="Equation.DSMT4">
                  <p:embed/>
                  <p:pic>
                    <p:nvPicPr>
                      <p:cNvPr id="229" name="개체 228">
                        <a:extLst>
                          <a:ext uri="{FF2B5EF4-FFF2-40B4-BE49-F238E27FC236}">
                            <a16:creationId xmlns:a16="http://schemas.microsoft.com/office/drawing/2014/main" id="{62CB1637-8E48-429F-BE2A-EC4354418D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08503" y="4408680"/>
                        <a:ext cx="244336" cy="192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7" name="개체 236">
            <a:extLst>
              <a:ext uri="{FF2B5EF4-FFF2-40B4-BE49-F238E27FC236}">
                <a16:creationId xmlns:a16="http://schemas.microsoft.com/office/drawing/2014/main" id="{5A1F13C0-6082-4ED2-86BB-3FCDDFB158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980020"/>
              </p:ext>
            </p:extLst>
          </p:nvPr>
        </p:nvGraphicFramePr>
        <p:xfrm>
          <a:off x="5902427" y="5961902"/>
          <a:ext cx="271463" cy="30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8" imgW="164880" imgH="190440" progId="Equation.DSMT4">
                  <p:embed/>
                </p:oleObj>
              </mc:Choice>
              <mc:Fallback>
                <p:oleObj name="Equation" r:id="rId38" imgW="164880" imgH="190440" progId="Equation.DSMT4">
                  <p:embed/>
                  <p:pic>
                    <p:nvPicPr>
                      <p:cNvPr id="190" name="개체 189">
                        <a:extLst>
                          <a:ext uri="{FF2B5EF4-FFF2-40B4-BE49-F238E27FC236}">
                            <a16:creationId xmlns:a16="http://schemas.microsoft.com/office/drawing/2014/main" id="{E9D798C3-9E12-4EFA-B3B1-E88CBFF495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5902427" y="5961902"/>
                        <a:ext cx="271463" cy="309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8" name="개체 237">
            <a:extLst>
              <a:ext uri="{FF2B5EF4-FFF2-40B4-BE49-F238E27FC236}">
                <a16:creationId xmlns:a16="http://schemas.microsoft.com/office/drawing/2014/main" id="{C78DD4BC-D0CC-4D84-8185-45F963AA42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2250553"/>
              </p:ext>
            </p:extLst>
          </p:nvPr>
        </p:nvGraphicFramePr>
        <p:xfrm>
          <a:off x="7115025" y="3837370"/>
          <a:ext cx="3508375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0" imgW="2133360" imgH="279360" progId="Equation.DSMT4">
                  <p:embed/>
                </p:oleObj>
              </mc:Choice>
              <mc:Fallback>
                <p:oleObj name="Equation" r:id="rId40" imgW="2133360" imgH="279360" progId="Equation.DSMT4">
                  <p:embed/>
                  <p:pic>
                    <p:nvPicPr>
                      <p:cNvPr id="237" name="개체 236">
                        <a:extLst>
                          <a:ext uri="{FF2B5EF4-FFF2-40B4-BE49-F238E27FC236}">
                            <a16:creationId xmlns:a16="http://schemas.microsoft.com/office/drawing/2014/main" id="{5A1F13C0-6082-4ED2-86BB-3FCDDFB158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7115025" y="3837370"/>
                        <a:ext cx="3508375" cy="454025"/>
                      </a:xfrm>
                      <a:prstGeom prst="rect">
                        <a:avLst/>
                      </a:prstGeom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9" name="TextBox 238">
            <a:extLst>
              <a:ext uri="{FF2B5EF4-FFF2-40B4-BE49-F238E27FC236}">
                <a16:creationId xmlns:a16="http://schemas.microsoft.com/office/drawing/2014/main" id="{C2B9A5AA-8C40-4D3B-B4E7-533DF71B9198}"/>
              </a:ext>
            </a:extLst>
          </p:cNvPr>
          <p:cNvSpPr txBox="1"/>
          <p:nvPr/>
        </p:nvSpPr>
        <p:spPr>
          <a:xfrm>
            <a:off x="7040347" y="4427418"/>
            <a:ext cx="287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>
                <a:solidFill>
                  <a:srgbClr val="0000FF"/>
                </a:solidFill>
              </a:rPr>
              <a:t>2-layer perceptron </a:t>
            </a:r>
            <a:r>
              <a:rPr lang="ko-KR" altLang="en-US" dirty="0">
                <a:solidFill>
                  <a:srgbClr val="0000FF"/>
                </a:solidFill>
              </a:rPr>
              <a:t>계산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53043DBD-1E4D-4C80-A0E9-4EDADCFB1BB0}"/>
                  </a:ext>
                </a:extLst>
              </p:cNvPr>
              <p:cNvSpPr txBox="1"/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ko-KR" sz="1200" dirty="0"/>
                  <a:t>   = Input Data</a:t>
                </a:r>
                <a:endParaRPr lang="en-US" altLang="ko-KR" sz="12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sz="1200" dirty="0"/>
                  <a:t> = Weight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200" dirty="0"/>
                  <a:t>   = Bias</a:t>
                </a:r>
              </a:p>
              <a:p>
                <a:r>
                  <a:rPr lang="en-US" altLang="ko-KR" sz="12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sz="1200" dirty="0"/>
                  <a:t>    = Activation Function</a:t>
                </a:r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53043DBD-1E4D-4C80-A0E9-4EDADCFB1B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3211" y="1235401"/>
                <a:ext cx="2022093" cy="830997"/>
              </a:xfrm>
              <a:prstGeom prst="rect">
                <a:avLst/>
              </a:prstGeom>
              <a:blipFill>
                <a:blip r:embed="rId43"/>
                <a:stretch>
                  <a:fillRect t="-1471" b="-44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4836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73837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Fully Connected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539243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전 결합 계층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(Fully Connected layer, FC layer)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층별로 모든 노드가 연결되어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를 가지는 계층을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FC layer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라고 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A5BBA51-8C0F-4712-8011-2951DBB1F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" y="2382977"/>
            <a:ext cx="5425440" cy="3806558"/>
          </a:xfrm>
          <a:prstGeom prst="rect">
            <a:avLst/>
          </a:prstGeom>
        </p:spPr>
      </p:pic>
      <p:sp>
        <p:nvSpPr>
          <p:cNvPr id="9" name="TextBox 56">
            <a:extLst>
              <a:ext uri="{FF2B5EF4-FFF2-40B4-BE49-F238E27FC236}">
                <a16:creationId xmlns:a16="http://schemas.microsoft.com/office/drawing/2014/main" id="{7ECBB6A9-4AC3-4A82-B185-25DE1F287113}"/>
              </a:ext>
            </a:extLst>
          </p:cNvPr>
          <p:cNvSpPr txBox="1"/>
          <p:nvPr/>
        </p:nvSpPr>
        <p:spPr>
          <a:xfrm>
            <a:off x="4607131" y="2084004"/>
            <a:ext cx="25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rgbClr val="C00000"/>
                </a:solidFill>
              </a:rPr>
              <a:t>Fully connected layer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6532F9C-99E8-480A-910E-5126CC7267DF}"/>
              </a:ext>
            </a:extLst>
          </p:cNvPr>
          <p:cNvSpPr/>
          <p:nvPr/>
        </p:nvSpPr>
        <p:spPr>
          <a:xfrm>
            <a:off x="2491875" y="2523695"/>
            <a:ext cx="850765" cy="2854343"/>
          </a:xfrm>
          <a:prstGeom prst="roundRect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019CA09-63CF-44EB-8C41-6F5C46D201DE}"/>
              </a:ext>
            </a:extLst>
          </p:cNvPr>
          <p:cNvSpPr/>
          <p:nvPr/>
        </p:nvSpPr>
        <p:spPr>
          <a:xfrm>
            <a:off x="1191395" y="2523695"/>
            <a:ext cx="850765" cy="2854343"/>
          </a:xfrm>
          <a:prstGeom prst="roundRect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72A07ED-38A2-418C-B562-E853666E7977}"/>
              </a:ext>
            </a:extLst>
          </p:cNvPr>
          <p:cNvSpPr/>
          <p:nvPr/>
        </p:nvSpPr>
        <p:spPr>
          <a:xfrm>
            <a:off x="3779953" y="2523695"/>
            <a:ext cx="850765" cy="2854343"/>
          </a:xfrm>
          <a:prstGeom prst="roundRect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cxnSp>
        <p:nvCxnSpPr>
          <p:cNvPr id="6" name="연결선: 구부러짐 5">
            <a:extLst>
              <a:ext uri="{FF2B5EF4-FFF2-40B4-BE49-F238E27FC236}">
                <a16:creationId xmlns:a16="http://schemas.microsoft.com/office/drawing/2014/main" id="{39D4195B-E295-407E-887C-E9A5A1081FEF}"/>
              </a:ext>
            </a:extLst>
          </p:cNvPr>
          <p:cNvCxnSpPr>
            <a:cxnSpLocks/>
            <a:stCxn id="20" idx="0"/>
            <a:endCxn id="9" idx="1"/>
          </p:cNvCxnSpPr>
          <p:nvPr/>
        </p:nvCxnSpPr>
        <p:spPr>
          <a:xfrm rot="5400000" flipH="1" flipV="1">
            <a:off x="4278721" y="2195286"/>
            <a:ext cx="255025" cy="401795"/>
          </a:xfrm>
          <a:prstGeom prst="curvedConnector2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43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73837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Fully Connected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7539243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전 결합 계층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(Fully Connected layer, FC layer)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각 층별로 모든 노드가 연결되어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weight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를 가지는 계층을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FC layer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라고 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A5BBA51-8C0F-4712-8011-2951DBB1F8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42" b="7525"/>
          <a:stretch/>
        </p:blipFill>
        <p:spPr>
          <a:xfrm>
            <a:off x="1514933" y="2382977"/>
            <a:ext cx="3518811" cy="3520112"/>
          </a:xfrm>
          <a:prstGeom prst="rect">
            <a:avLst/>
          </a:prstGeom>
        </p:spPr>
      </p:pic>
      <p:sp>
        <p:nvSpPr>
          <p:cNvPr id="9" name="TextBox 56">
            <a:extLst>
              <a:ext uri="{FF2B5EF4-FFF2-40B4-BE49-F238E27FC236}">
                <a16:creationId xmlns:a16="http://schemas.microsoft.com/office/drawing/2014/main" id="{7ECBB6A9-4AC3-4A82-B185-25DE1F287113}"/>
              </a:ext>
            </a:extLst>
          </p:cNvPr>
          <p:cNvSpPr txBox="1"/>
          <p:nvPr/>
        </p:nvSpPr>
        <p:spPr>
          <a:xfrm>
            <a:off x="4598493" y="2079213"/>
            <a:ext cx="25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rgbClr val="C00000"/>
                </a:solidFill>
              </a:rPr>
              <a:t>Fully connected layer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6532F9C-99E8-480A-910E-5126CC7267DF}"/>
              </a:ext>
            </a:extLst>
          </p:cNvPr>
          <p:cNvSpPr/>
          <p:nvPr/>
        </p:nvSpPr>
        <p:spPr>
          <a:xfrm>
            <a:off x="3747728" y="2523695"/>
            <a:ext cx="850765" cy="2854343"/>
          </a:xfrm>
          <a:prstGeom prst="roundRect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019CA09-63CF-44EB-8C41-6F5C46D201DE}"/>
              </a:ext>
            </a:extLst>
          </p:cNvPr>
          <p:cNvSpPr/>
          <p:nvPr/>
        </p:nvSpPr>
        <p:spPr>
          <a:xfrm>
            <a:off x="2447248" y="2523695"/>
            <a:ext cx="850765" cy="2854343"/>
          </a:xfrm>
          <a:prstGeom prst="roundRect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cxnSp>
        <p:nvCxnSpPr>
          <p:cNvPr id="6" name="연결선: 구부러짐 5">
            <a:extLst>
              <a:ext uri="{FF2B5EF4-FFF2-40B4-BE49-F238E27FC236}">
                <a16:creationId xmlns:a16="http://schemas.microsoft.com/office/drawing/2014/main" id="{39D4195B-E295-407E-887C-E9A5A1081FEF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4270083" y="2190495"/>
            <a:ext cx="255025" cy="401795"/>
          </a:xfrm>
          <a:prstGeom prst="curvedConnector2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67A421-BF4E-479C-ADAC-29B73120E3BB}"/>
              </a:ext>
            </a:extLst>
          </p:cNvPr>
          <p:cNvSpPr txBox="1"/>
          <p:nvPr/>
        </p:nvSpPr>
        <p:spPr>
          <a:xfrm>
            <a:off x="5860858" y="4488389"/>
            <a:ext cx="5711820" cy="11139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/>
              <a:t>Q1.</a:t>
            </a:r>
            <a:r>
              <a:rPr lang="ko-KR" altLang="en-US" b="1" dirty="0"/>
              <a:t> </a:t>
            </a:r>
            <a:r>
              <a:rPr lang="en-US" altLang="ko-KR" b="1" dirty="0"/>
              <a:t>2-layer perceptron</a:t>
            </a:r>
            <a:r>
              <a:rPr lang="ko-KR" altLang="en-US" b="1" dirty="0"/>
              <a:t>에서 가지는 </a:t>
            </a:r>
            <a:r>
              <a:rPr lang="en-US" altLang="ko-KR" b="1" dirty="0"/>
              <a:t>weight (w) </a:t>
            </a:r>
            <a:r>
              <a:rPr lang="ko-KR" altLang="en-US" b="1" dirty="0"/>
              <a:t>개수</a:t>
            </a:r>
            <a:r>
              <a:rPr lang="en-US" altLang="ko-KR" b="1" dirty="0"/>
              <a:t>?</a:t>
            </a:r>
          </a:p>
          <a:p>
            <a:pPr>
              <a:lnSpc>
                <a:spcPct val="200000"/>
              </a:lnSpc>
            </a:pPr>
            <a:r>
              <a:rPr lang="en-US" altLang="ko-KR" b="1" dirty="0"/>
              <a:t>Q2. 2-layer perceptron </a:t>
            </a:r>
            <a:r>
              <a:rPr lang="ko-KR" altLang="en-US" b="1" dirty="0"/>
              <a:t>가 가지는 </a:t>
            </a:r>
            <a:r>
              <a:rPr lang="en-US" altLang="ko-KR" b="1" dirty="0"/>
              <a:t>bias (b) </a:t>
            </a:r>
            <a:r>
              <a:rPr lang="ko-KR" altLang="en-US" b="1" dirty="0"/>
              <a:t>개수</a:t>
            </a:r>
            <a:r>
              <a:rPr lang="en-US" altLang="ko-KR" b="1" dirty="0"/>
              <a:t>?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F06ED8-124D-44C0-9840-DD0486F8F98F}"/>
              </a:ext>
            </a:extLst>
          </p:cNvPr>
          <p:cNvGrpSpPr/>
          <p:nvPr/>
        </p:nvGrpSpPr>
        <p:grpSpPr>
          <a:xfrm>
            <a:off x="9240189" y="2727187"/>
            <a:ext cx="1651862" cy="1403626"/>
            <a:chOff x="2741783" y="1944902"/>
            <a:chExt cx="2660345" cy="2260553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FA33EA5-8DCB-4938-94C1-8AC01F097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1873" y="2652543"/>
              <a:ext cx="1660255" cy="1552912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FF6D829-0376-4D20-879D-DD12CA09B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1783" y="1944902"/>
              <a:ext cx="1324844" cy="1584614"/>
            </a:xfrm>
            <a:prstGeom prst="rect">
              <a:avLst/>
            </a:prstGeom>
          </p:spPr>
        </p:pic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2CE41A-DC0A-446C-8A37-7D7BF1BC34FE}"/>
              </a:ext>
            </a:extLst>
          </p:cNvPr>
          <p:cNvSpPr/>
          <p:nvPr/>
        </p:nvSpPr>
        <p:spPr>
          <a:xfrm>
            <a:off x="4598493" y="5378038"/>
            <a:ext cx="435251" cy="5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DEDBA8-F89C-4AAB-AB18-B10098C86B73}"/>
              </a:ext>
            </a:extLst>
          </p:cNvPr>
          <p:cNvSpPr txBox="1"/>
          <p:nvPr/>
        </p:nvSpPr>
        <p:spPr>
          <a:xfrm>
            <a:off x="5812163" y="2856268"/>
            <a:ext cx="3159839" cy="128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/>
              <a:t>Num. Input nodes = 10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/>
              <a:t>Num. Hidden nodes = 10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/>
              <a:t>Num. Output nodes = 20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746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69277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 Layer Perceptron - Activation Function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6789038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활성화 함수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(Activation function)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입력 값들의 가중 합을 통해 노드의 활성화 여부를 판단하는 함수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graphicFrame>
        <p:nvGraphicFramePr>
          <p:cNvPr id="54" name="개체 53">
            <a:extLst>
              <a:ext uri="{FF2B5EF4-FFF2-40B4-BE49-F238E27FC236}">
                <a16:creationId xmlns:a16="http://schemas.microsoft.com/office/drawing/2014/main" id="{AC80030C-44B4-4A4E-A17C-DAD8F63EF4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10157" y="4820334"/>
          <a:ext cx="3147453" cy="6937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269720" imgH="279360" progId="Equation.DSMT4">
                  <p:embed/>
                </p:oleObj>
              </mc:Choice>
              <mc:Fallback>
                <p:oleObj name="Equation" r:id="rId3" imgW="1269720" imgH="279360" progId="Equation.DSMT4">
                  <p:embed/>
                  <p:pic>
                    <p:nvPicPr>
                      <p:cNvPr id="54" name="개체 53">
                        <a:extLst>
                          <a:ext uri="{FF2B5EF4-FFF2-40B4-BE49-F238E27FC236}">
                            <a16:creationId xmlns:a16="http://schemas.microsoft.com/office/drawing/2014/main" id="{AC80030C-44B4-4A4E-A17C-DAD8F63EF4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10157" y="4820334"/>
                        <a:ext cx="3147453" cy="69370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타원 5">
            <a:extLst>
              <a:ext uri="{FF2B5EF4-FFF2-40B4-BE49-F238E27FC236}">
                <a16:creationId xmlns:a16="http://schemas.microsoft.com/office/drawing/2014/main" id="{1A19302D-5C28-4D45-AFEF-D7A4DBD22E1D}"/>
              </a:ext>
            </a:extLst>
          </p:cNvPr>
          <p:cNvSpPr/>
          <p:nvPr/>
        </p:nvSpPr>
        <p:spPr>
          <a:xfrm>
            <a:off x="3285797" y="4884120"/>
            <a:ext cx="548640" cy="6299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B0FBEA-9098-4B71-B496-FA6904CDA8B6}"/>
              </a:ext>
            </a:extLst>
          </p:cNvPr>
          <p:cNvSpPr txBox="1"/>
          <p:nvPr/>
        </p:nvSpPr>
        <p:spPr>
          <a:xfrm>
            <a:off x="2310043" y="5597255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accent2"/>
                </a:solidFill>
              </a:rPr>
              <a:t>Activation function</a:t>
            </a:r>
            <a:endParaRPr lang="ko-KR" altLang="en-US" sz="2000" b="1" i="1" dirty="0">
              <a:solidFill>
                <a:schemeClr val="accent2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04166C94-85DC-4935-B96D-4D8B40B30A5D}"/>
              </a:ext>
            </a:extLst>
          </p:cNvPr>
          <p:cNvSpPr/>
          <p:nvPr/>
        </p:nvSpPr>
        <p:spPr>
          <a:xfrm>
            <a:off x="793302" y="2328938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486CB9D1-4D19-4E44-8788-1E587552CB5E}"/>
              </a:ext>
            </a:extLst>
          </p:cNvPr>
          <p:cNvSpPr/>
          <p:nvPr/>
        </p:nvSpPr>
        <p:spPr>
          <a:xfrm>
            <a:off x="793302" y="3016111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7C63A0B7-3A54-4BFB-BBF0-5A919CFFA0AB}"/>
              </a:ext>
            </a:extLst>
          </p:cNvPr>
          <p:cNvSpPr/>
          <p:nvPr/>
        </p:nvSpPr>
        <p:spPr>
          <a:xfrm>
            <a:off x="793302" y="3703284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D765495C-6B29-4759-AA27-301F14D0F29E}"/>
              </a:ext>
            </a:extLst>
          </p:cNvPr>
          <p:cNvSpPr/>
          <p:nvPr/>
        </p:nvSpPr>
        <p:spPr>
          <a:xfrm>
            <a:off x="793302" y="4917209"/>
            <a:ext cx="575920" cy="575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2C5DD94-6E47-4E13-B2B6-08AB94E549F6}"/>
              </a:ext>
            </a:extLst>
          </p:cNvPr>
          <p:cNvSpPr txBox="1"/>
          <p:nvPr/>
        </p:nvSpPr>
        <p:spPr>
          <a:xfrm rot="5400000">
            <a:off x="976807" y="44135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…</a:t>
            </a:r>
            <a:endParaRPr lang="ko-KR" altLang="en-US" dirty="0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C06FD79B-32DA-4ED6-B2B9-F1F66B95690A}"/>
              </a:ext>
            </a:extLst>
          </p:cNvPr>
          <p:cNvGrpSpPr/>
          <p:nvPr/>
        </p:nvGrpSpPr>
        <p:grpSpPr>
          <a:xfrm>
            <a:off x="3253586" y="3030169"/>
            <a:ext cx="1308595" cy="1308595"/>
            <a:chOff x="4602460" y="3263659"/>
            <a:chExt cx="1308595" cy="1308595"/>
          </a:xfrm>
        </p:grpSpPr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05C8B9C0-EEC9-4C4F-99ED-C10815891B0C}"/>
                </a:ext>
              </a:extLst>
            </p:cNvPr>
            <p:cNvSpPr/>
            <p:nvPr/>
          </p:nvSpPr>
          <p:spPr>
            <a:xfrm>
              <a:off x="4602460" y="3263659"/>
              <a:ext cx="1308595" cy="130859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780B9525-11E3-460C-990A-092BEB7E75BD}"/>
                </a:ext>
              </a:extLst>
            </p:cNvPr>
            <p:cNvCxnSpPr>
              <a:stCxn id="136" idx="0"/>
              <a:endCxn id="136" idx="4"/>
            </p:cNvCxnSpPr>
            <p:nvPr/>
          </p:nvCxnSpPr>
          <p:spPr>
            <a:xfrm>
              <a:off x="5256758" y="3263659"/>
              <a:ext cx="0" cy="13085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38" name="개체 137">
              <a:extLst>
                <a:ext uri="{FF2B5EF4-FFF2-40B4-BE49-F238E27FC236}">
                  <a16:creationId xmlns:a16="http://schemas.microsoft.com/office/drawing/2014/main" id="{8D2E357C-4436-4D3C-BD36-5ED8727D2C7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93769" y="3696326"/>
            <a:ext cx="356528" cy="41594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52280" imgH="177480" progId="Equation.DSMT4">
                    <p:embed/>
                  </p:oleObj>
                </mc:Choice>
                <mc:Fallback>
                  <p:oleObj name="Equation" r:id="rId5" imgW="152280" imgH="177480" progId="Equation.DSMT4">
                    <p:embed/>
                    <p:pic>
                      <p:nvPicPr>
                        <p:cNvPr id="138" name="개체 137">
                          <a:extLst>
                            <a:ext uri="{FF2B5EF4-FFF2-40B4-BE49-F238E27FC236}">
                              <a16:creationId xmlns:a16="http://schemas.microsoft.com/office/drawing/2014/main" id="{8D2E357C-4436-4D3C-BD36-5ED8727D2C7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793769" y="3696326"/>
                          <a:ext cx="356528" cy="41594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9" name="개체 138">
              <a:extLst>
                <a:ext uri="{FF2B5EF4-FFF2-40B4-BE49-F238E27FC236}">
                  <a16:creationId xmlns:a16="http://schemas.microsoft.com/office/drawing/2014/main" id="{A4E5BB58-2151-4CCF-96E4-AD25C930E5C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305326" y="3695726"/>
            <a:ext cx="526850" cy="4158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7" imgW="304560" imgH="241200" progId="Equation.DSMT4">
                    <p:embed/>
                  </p:oleObj>
                </mc:Choice>
                <mc:Fallback>
                  <p:oleObj name="Equation" r:id="rId7" imgW="304560" imgH="241200" progId="Equation.DSMT4">
                    <p:embed/>
                    <p:pic>
                      <p:nvPicPr>
                        <p:cNvPr id="139" name="개체 138">
                          <a:extLst>
                            <a:ext uri="{FF2B5EF4-FFF2-40B4-BE49-F238E27FC236}">
                              <a16:creationId xmlns:a16="http://schemas.microsoft.com/office/drawing/2014/main" id="{A4E5BB58-2151-4CCF-96E4-AD25C930E5C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5305326" y="3695726"/>
                          <a:ext cx="526850" cy="415874"/>
                        </a:xfrm>
                        <a:prstGeom prst="rect">
                          <a:avLst/>
                        </a:prstGeom>
                        <a:solidFill>
                          <a:schemeClr val="accent2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40" name="개체 139">
            <a:extLst>
              <a:ext uri="{FF2B5EF4-FFF2-40B4-BE49-F238E27FC236}">
                <a16:creationId xmlns:a16="http://schemas.microsoft.com/office/drawing/2014/main" id="{BDB3EB63-A92D-42F1-9259-A0BF19D4EE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8733" y="2415526"/>
          <a:ext cx="253630" cy="36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0" name="개체 139">
                        <a:extLst>
                          <a:ext uri="{FF2B5EF4-FFF2-40B4-BE49-F238E27FC236}">
                            <a16:creationId xmlns:a16="http://schemas.microsoft.com/office/drawing/2014/main" id="{BDB3EB63-A92D-42F1-9259-A0BF19D4E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48733" y="2415526"/>
                        <a:ext cx="253630" cy="36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" name="개체 140">
            <a:extLst>
              <a:ext uri="{FF2B5EF4-FFF2-40B4-BE49-F238E27FC236}">
                <a16:creationId xmlns:a16="http://schemas.microsoft.com/office/drawing/2014/main" id="{2EFEC6B6-E06D-49CA-B3B1-B6999E29E7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10" y="3102507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90440" imgH="253800" progId="Equation.DSMT4">
                  <p:embed/>
                </p:oleObj>
              </mc:Choice>
              <mc:Fallback>
                <p:oleObj name="Equation" r:id="rId11" imgW="190440" imgH="253800" progId="Equation.DSMT4">
                  <p:embed/>
                  <p:pic>
                    <p:nvPicPr>
                      <p:cNvPr id="141" name="개체 140">
                        <a:extLst>
                          <a:ext uri="{FF2B5EF4-FFF2-40B4-BE49-F238E27FC236}">
                            <a16:creationId xmlns:a16="http://schemas.microsoft.com/office/drawing/2014/main" id="{2EFEC6B6-E06D-49CA-B3B1-B6999E29E7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40610" y="3102507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" name="개체 141">
            <a:extLst>
              <a:ext uri="{FF2B5EF4-FFF2-40B4-BE49-F238E27FC236}">
                <a16:creationId xmlns:a16="http://schemas.microsoft.com/office/drawing/2014/main" id="{7660CA7A-2EA7-47E2-ADE4-A5B16747C6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10" y="3789894"/>
          <a:ext cx="2714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90440" imgH="253800" progId="Equation.DSMT4">
                  <p:embed/>
                </p:oleObj>
              </mc:Choice>
              <mc:Fallback>
                <p:oleObj name="Equation" r:id="rId13" imgW="190440" imgH="253800" progId="Equation.DSMT4">
                  <p:embed/>
                  <p:pic>
                    <p:nvPicPr>
                      <p:cNvPr id="142" name="개체 141">
                        <a:extLst>
                          <a:ext uri="{FF2B5EF4-FFF2-40B4-BE49-F238E27FC236}">
                            <a16:creationId xmlns:a16="http://schemas.microsoft.com/office/drawing/2014/main" id="{7660CA7A-2EA7-47E2-ADE4-A5B16747C6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40610" y="3789894"/>
                        <a:ext cx="27146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" name="개체 142">
            <a:extLst>
              <a:ext uri="{FF2B5EF4-FFF2-40B4-BE49-F238E27FC236}">
                <a16:creationId xmlns:a16="http://schemas.microsoft.com/office/drawing/2014/main" id="{E60CD5A4-023F-43A1-9E35-FE50DC259F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04098" y="5004332"/>
          <a:ext cx="34448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241200" imgH="253800" progId="Equation.DSMT4">
                  <p:embed/>
                </p:oleObj>
              </mc:Choice>
              <mc:Fallback>
                <p:oleObj name="Equation" r:id="rId15" imgW="241200" imgH="253800" progId="Equation.DSMT4">
                  <p:embed/>
                  <p:pic>
                    <p:nvPicPr>
                      <p:cNvPr id="143" name="개체 142">
                        <a:extLst>
                          <a:ext uri="{FF2B5EF4-FFF2-40B4-BE49-F238E27FC236}">
                            <a16:creationId xmlns:a16="http://schemas.microsoft.com/office/drawing/2014/main" id="{E60CD5A4-023F-43A1-9E35-FE50DC259F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904098" y="5004332"/>
                        <a:ext cx="34448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3F7C98FF-4EC0-4E83-8B69-05614A03A568}"/>
              </a:ext>
            </a:extLst>
          </p:cNvPr>
          <p:cNvCxnSpPr>
            <a:cxnSpLocks/>
            <a:stCxn id="130" idx="6"/>
            <a:endCxn id="136" idx="2"/>
          </p:cNvCxnSpPr>
          <p:nvPr/>
        </p:nvCxnSpPr>
        <p:spPr>
          <a:xfrm>
            <a:off x="1369222" y="2616898"/>
            <a:ext cx="1884364" cy="10675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화살표 연결선 144">
            <a:extLst>
              <a:ext uri="{FF2B5EF4-FFF2-40B4-BE49-F238E27FC236}">
                <a16:creationId xmlns:a16="http://schemas.microsoft.com/office/drawing/2014/main" id="{B31E30C7-555D-4CA6-A4D0-0BB7C6480118}"/>
              </a:ext>
            </a:extLst>
          </p:cNvPr>
          <p:cNvCxnSpPr>
            <a:cxnSpLocks/>
            <a:stCxn id="131" idx="6"/>
            <a:endCxn id="136" idx="2"/>
          </p:cNvCxnSpPr>
          <p:nvPr/>
        </p:nvCxnSpPr>
        <p:spPr>
          <a:xfrm>
            <a:off x="1369222" y="3304071"/>
            <a:ext cx="1884364" cy="3803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3D13BF1E-862E-4D6F-9672-0495001FE3E7}"/>
              </a:ext>
            </a:extLst>
          </p:cNvPr>
          <p:cNvCxnSpPr>
            <a:cxnSpLocks/>
            <a:stCxn id="132" idx="6"/>
            <a:endCxn id="136" idx="2"/>
          </p:cNvCxnSpPr>
          <p:nvPr/>
        </p:nvCxnSpPr>
        <p:spPr>
          <a:xfrm flipV="1">
            <a:off x="1369222" y="3684467"/>
            <a:ext cx="1884364" cy="306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F77B6810-59F6-4355-9200-4D69C300DE49}"/>
              </a:ext>
            </a:extLst>
          </p:cNvPr>
          <p:cNvCxnSpPr>
            <a:cxnSpLocks/>
            <a:stCxn id="133" idx="6"/>
            <a:endCxn id="136" idx="2"/>
          </p:cNvCxnSpPr>
          <p:nvPr/>
        </p:nvCxnSpPr>
        <p:spPr>
          <a:xfrm flipV="1">
            <a:off x="1369222" y="3684467"/>
            <a:ext cx="1884364" cy="15207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8" name="개체 147">
            <a:extLst>
              <a:ext uri="{FF2B5EF4-FFF2-40B4-BE49-F238E27FC236}">
                <a16:creationId xmlns:a16="http://schemas.microsoft.com/office/drawing/2014/main" id="{20176122-723B-45CF-A02E-218320EC590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91847" y="2592064"/>
          <a:ext cx="29051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203040" imgH="253800" progId="Equation.DSMT4">
                  <p:embed/>
                </p:oleObj>
              </mc:Choice>
              <mc:Fallback>
                <p:oleObj name="Equation" r:id="rId17" imgW="203040" imgH="253800" progId="Equation.DSMT4">
                  <p:embed/>
                  <p:pic>
                    <p:nvPicPr>
                      <p:cNvPr id="148" name="개체 147">
                        <a:extLst>
                          <a:ext uri="{FF2B5EF4-FFF2-40B4-BE49-F238E27FC236}">
                            <a16:creationId xmlns:a16="http://schemas.microsoft.com/office/drawing/2014/main" id="{20176122-723B-45CF-A02E-218320EC59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891847" y="2592064"/>
                        <a:ext cx="290513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9" name="개체 148">
            <a:extLst>
              <a:ext uri="{FF2B5EF4-FFF2-40B4-BE49-F238E27FC236}">
                <a16:creationId xmlns:a16="http://schemas.microsoft.com/office/drawing/2014/main" id="{CE985652-2A59-4F16-BDF1-DAC7D97D0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74385" y="3090965"/>
          <a:ext cx="32543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228600" imgH="253800" progId="Equation.DSMT4">
                  <p:embed/>
                </p:oleObj>
              </mc:Choice>
              <mc:Fallback>
                <p:oleObj name="Equation" r:id="rId19" imgW="228600" imgH="253800" progId="Equation.DSMT4">
                  <p:embed/>
                  <p:pic>
                    <p:nvPicPr>
                      <p:cNvPr id="149" name="개체 148">
                        <a:extLst>
                          <a:ext uri="{FF2B5EF4-FFF2-40B4-BE49-F238E27FC236}">
                            <a16:creationId xmlns:a16="http://schemas.microsoft.com/office/drawing/2014/main" id="{CE985652-2A59-4F16-BDF1-DAC7D97D0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874385" y="3090965"/>
                        <a:ext cx="32543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0" name="개체 149">
            <a:extLst>
              <a:ext uri="{FF2B5EF4-FFF2-40B4-BE49-F238E27FC236}">
                <a16:creationId xmlns:a16="http://schemas.microsoft.com/office/drawing/2014/main" id="{9EF73137-84DE-40CB-BE76-0A99FA529C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83116" y="3545842"/>
          <a:ext cx="307975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215640" imgH="253800" progId="Equation.DSMT4">
                  <p:embed/>
                </p:oleObj>
              </mc:Choice>
              <mc:Fallback>
                <p:oleObj name="Equation" r:id="rId21" imgW="215640" imgH="253800" progId="Equation.DSMT4">
                  <p:embed/>
                  <p:pic>
                    <p:nvPicPr>
                      <p:cNvPr id="150" name="개체 149">
                        <a:extLst>
                          <a:ext uri="{FF2B5EF4-FFF2-40B4-BE49-F238E27FC236}">
                            <a16:creationId xmlns:a16="http://schemas.microsoft.com/office/drawing/2014/main" id="{9EF73137-84DE-40CB-BE76-0A99FA529C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883116" y="3545842"/>
                        <a:ext cx="307975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1" name="개체 150">
            <a:extLst>
              <a:ext uri="{FF2B5EF4-FFF2-40B4-BE49-F238E27FC236}">
                <a16:creationId xmlns:a16="http://schemas.microsoft.com/office/drawing/2014/main" id="{6D457D83-A93A-4FB8-B7D8-39591B3B87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46953" y="4236739"/>
          <a:ext cx="38100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266400" imgH="253800" progId="Equation.DSMT4">
                  <p:embed/>
                </p:oleObj>
              </mc:Choice>
              <mc:Fallback>
                <p:oleObj name="Equation" r:id="rId23" imgW="266400" imgH="253800" progId="Equation.DSMT4">
                  <p:embed/>
                  <p:pic>
                    <p:nvPicPr>
                      <p:cNvPr id="151" name="개체 150">
                        <a:extLst>
                          <a:ext uri="{FF2B5EF4-FFF2-40B4-BE49-F238E27FC236}">
                            <a16:creationId xmlns:a16="http://schemas.microsoft.com/office/drawing/2014/main" id="{6D457D83-A93A-4FB8-B7D8-39591B3B87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846953" y="4236739"/>
                        <a:ext cx="381000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2" name="타원 151">
            <a:extLst>
              <a:ext uri="{FF2B5EF4-FFF2-40B4-BE49-F238E27FC236}">
                <a16:creationId xmlns:a16="http://schemas.microsoft.com/office/drawing/2014/main" id="{82EBB2FA-3B7A-41F2-9421-4CECDD66FEA9}"/>
              </a:ext>
            </a:extLst>
          </p:cNvPr>
          <p:cNvSpPr/>
          <p:nvPr/>
        </p:nvSpPr>
        <p:spPr>
          <a:xfrm>
            <a:off x="793302" y="5587976"/>
            <a:ext cx="575920" cy="5759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3" name="직선 화살표 연결선 152">
            <a:extLst>
              <a:ext uri="{FF2B5EF4-FFF2-40B4-BE49-F238E27FC236}">
                <a16:creationId xmlns:a16="http://schemas.microsoft.com/office/drawing/2014/main" id="{81D3526F-D2C1-4148-8BBE-AD26E6FD835D}"/>
              </a:ext>
            </a:extLst>
          </p:cNvPr>
          <p:cNvCxnSpPr>
            <a:cxnSpLocks/>
            <a:stCxn id="152" idx="6"/>
            <a:endCxn id="136" idx="2"/>
          </p:cNvCxnSpPr>
          <p:nvPr/>
        </p:nvCxnSpPr>
        <p:spPr>
          <a:xfrm flipV="1">
            <a:off x="1369222" y="3684467"/>
            <a:ext cx="1884364" cy="2191469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4" name="개체 153">
            <a:extLst>
              <a:ext uri="{FF2B5EF4-FFF2-40B4-BE49-F238E27FC236}">
                <a16:creationId xmlns:a16="http://schemas.microsoft.com/office/drawing/2014/main" id="{A8875E2E-A900-4574-AF73-4E56913E81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4753" y="5738915"/>
          <a:ext cx="144463" cy="27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101520" imgH="190440" progId="Equation.DSMT4">
                  <p:embed/>
                </p:oleObj>
              </mc:Choice>
              <mc:Fallback>
                <p:oleObj name="Equation" r:id="rId25" imgW="101520" imgH="190440" progId="Equation.DSMT4">
                  <p:embed/>
                  <p:pic>
                    <p:nvPicPr>
                      <p:cNvPr id="154" name="개체 153">
                        <a:extLst>
                          <a:ext uri="{FF2B5EF4-FFF2-40B4-BE49-F238E27FC236}">
                            <a16:creationId xmlns:a16="http://schemas.microsoft.com/office/drawing/2014/main" id="{A8875E2E-A900-4574-AF73-4E56913E81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004753" y="5738915"/>
                        <a:ext cx="144463" cy="27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5" name="개체 154">
            <a:extLst>
              <a:ext uri="{FF2B5EF4-FFF2-40B4-BE49-F238E27FC236}">
                <a16:creationId xmlns:a16="http://schemas.microsoft.com/office/drawing/2014/main" id="{69DD85D6-9531-4123-A666-C9984FCA2F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885" y="4771953"/>
          <a:ext cx="198437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139680" imgH="203040" progId="Equation.DSMT4">
                  <p:embed/>
                </p:oleObj>
              </mc:Choice>
              <mc:Fallback>
                <p:oleObj name="Equation" r:id="rId27" imgW="139680" imgH="203040" progId="Equation.DSMT4">
                  <p:embed/>
                  <p:pic>
                    <p:nvPicPr>
                      <p:cNvPr id="155" name="개체 154">
                        <a:extLst>
                          <a:ext uri="{FF2B5EF4-FFF2-40B4-BE49-F238E27FC236}">
                            <a16:creationId xmlns:a16="http://schemas.microsoft.com/office/drawing/2014/main" id="{69DD85D6-9531-4123-A666-C9984FCA2F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1937885" y="4771953"/>
                        <a:ext cx="198437" cy="290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6" name="직선 화살표 연결선 155">
            <a:extLst>
              <a:ext uri="{FF2B5EF4-FFF2-40B4-BE49-F238E27FC236}">
                <a16:creationId xmlns:a16="http://schemas.microsoft.com/office/drawing/2014/main" id="{35510EDF-7AFB-42D6-8C34-F6CBACD96DFE}"/>
              </a:ext>
            </a:extLst>
          </p:cNvPr>
          <p:cNvCxnSpPr>
            <a:cxnSpLocks/>
            <a:stCxn id="136" idx="6"/>
            <a:endCxn id="157" idx="1"/>
          </p:cNvCxnSpPr>
          <p:nvPr/>
        </p:nvCxnSpPr>
        <p:spPr>
          <a:xfrm flipV="1">
            <a:off x="4562181" y="3684466"/>
            <a:ext cx="7579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7" name="개체 156">
            <a:extLst>
              <a:ext uri="{FF2B5EF4-FFF2-40B4-BE49-F238E27FC236}">
                <a16:creationId xmlns:a16="http://schemas.microsoft.com/office/drawing/2014/main" id="{8269155C-A3EA-4E5D-B33B-3526AF1474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0123" y="3548735"/>
          <a:ext cx="217487" cy="27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152280" imgH="190440" progId="Equation.DSMT4">
                  <p:embed/>
                </p:oleObj>
              </mc:Choice>
              <mc:Fallback>
                <p:oleObj name="Equation" r:id="rId29" imgW="152280" imgH="190440" progId="Equation.DSMT4">
                  <p:embed/>
                  <p:pic>
                    <p:nvPicPr>
                      <p:cNvPr id="157" name="개체 156">
                        <a:extLst>
                          <a:ext uri="{FF2B5EF4-FFF2-40B4-BE49-F238E27FC236}">
                            <a16:creationId xmlns:a16="http://schemas.microsoft.com/office/drawing/2014/main" id="{8269155C-A3EA-4E5D-B33B-3526AF1474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5320123" y="3548735"/>
                        <a:ext cx="217487" cy="27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26EB5D24-EA07-4681-BF65-A4197FA19CDB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6151375" y="2793650"/>
            <a:ext cx="5798916" cy="283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06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SPL_표준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23702</TotalTime>
  <Words>1895</Words>
  <Application>Microsoft Office PowerPoint</Application>
  <PresentationFormat>와이드스크린</PresentationFormat>
  <Paragraphs>442</Paragraphs>
  <Slides>30</Slides>
  <Notes>29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맑은 고딕</vt:lpstr>
      <vt:lpstr>Arial</vt:lpstr>
      <vt:lpstr>Cambria Math</vt:lpstr>
      <vt:lpstr>Times New Roman</vt:lpstr>
      <vt:lpstr>Wingdings</vt:lpstr>
      <vt:lpstr>Office 테마</vt:lpstr>
      <vt:lpstr>Equation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knuser</dc:creator>
  <cp:lastModifiedBy>박병주</cp:lastModifiedBy>
  <cp:revision>957</cp:revision>
  <dcterms:modified xsi:type="dcterms:W3CDTF">2024-10-07T09:35:03Z</dcterms:modified>
</cp:coreProperties>
</file>